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16"/>
  </p:notesMasterIdLst>
  <p:sldIdLst>
    <p:sldId id="256" r:id="rId6"/>
    <p:sldId id="257" r:id="rId7"/>
    <p:sldId id="258" r:id="rId8"/>
    <p:sldId id="259" r:id="rId9"/>
    <p:sldId id="260" r:id="rId10"/>
    <p:sldId id="261" r:id="rId11"/>
    <p:sldId id="262" r:id="rId12"/>
    <p:sldId id="263" r:id="rId13"/>
    <p:sldId id="264" r:id="rId14"/>
    <p:sldId id="265" r:id="rId15"/>
  </p:sldIdLst>
  <p:sldSz cx="9144000" cy="5143500" type="screen16x9"/>
  <p:notesSz cx="6797675" cy="9926638"/>
  <p:defaultTextStyle>
    <a:defPPr>
      <a:defRPr lang="en-GB"/>
    </a:defPPr>
    <a:lvl1pPr algn="l" defTabSz="457200"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1pPr>
    <a:lvl2pPr marL="742950" indent="-285750" algn="l" defTabSz="457200"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2pPr>
    <a:lvl3pPr marL="1143000" indent="-228600" algn="l" defTabSz="457200"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3pPr>
    <a:lvl4pPr marL="1600200" indent="-228600" algn="l" defTabSz="457200"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4pPr>
    <a:lvl5pPr marL="2057400" indent="-228600" algn="l" defTabSz="457200"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3" d="100"/>
          <a:sy n="133" d="100"/>
        </p:scale>
        <p:origin x="906" y="12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
            <a:extLst>
              <a:ext uri="{FF2B5EF4-FFF2-40B4-BE49-F238E27FC236}">
                <a16:creationId xmlns:a16="http://schemas.microsoft.com/office/drawing/2014/main" id="{C8D6AC04-969E-4F34-9E98-278551D6A70D}"/>
              </a:ext>
            </a:extLst>
          </p:cNvPr>
          <p:cNvSpPr>
            <a:spLocks noGrp="1" noChangeArrowheads="1"/>
          </p:cNvSpPr>
          <p:nvPr>
            <p:ph type="sldImg"/>
          </p:nvPr>
        </p:nvSpPr>
        <p:spPr bwMode="auto">
          <a:xfrm>
            <a:off x="1371600" y="763588"/>
            <a:ext cx="5027613" cy="377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 name="Rectangle 2">
            <a:extLst>
              <a:ext uri="{FF2B5EF4-FFF2-40B4-BE49-F238E27FC236}">
                <a16:creationId xmlns:a16="http://schemas.microsoft.com/office/drawing/2014/main" id="{06480DA3-1F59-44E0-965B-0A892FDAA418}"/>
              </a:ext>
            </a:extLst>
          </p:cNvPr>
          <p:cNvSpPr>
            <a:spLocks noGrp="1" noChangeArrowheads="1"/>
          </p:cNvSpPr>
          <p:nvPr>
            <p:ph type="body"/>
          </p:nvPr>
        </p:nvSpPr>
        <p:spPr bwMode="auto">
          <a:xfrm>
            <a:off x="777875" y="4776788"/>
            <a:ext cx="6216650"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noProof="0"/>
          </a:p>
        </p:txBody>
      </p:sp>
      <p:sp>
        <p:nvSpPr>
          <p:cNvPr id="6147" name="Rectangle 3">
            <a:extLst>
              <a:ext uri="{FF2B5EF4-FFF2-40B4-BE49-F238E27FC236}">
                <a16:creationId xmlns:a16="http://schemas.microsoft.com/office/drawing/2014/main" id="{E5ED481A-1292-4DEF-AF0E-CE3F94D59741}"/>
              </a:ext>
            </a:extLst>
          </p:cNvPr>
          <p:cNvSpPr>
            <a:spLocks noGrp="1" noChangeArrowheads="1"/>
          </p:cNvSpPr>
          <p:nvPr>
            <p:ph type="hdr"/>
          </p:nvPr>
        </p:nvSpPr>
        <p:spPr bwMode="auto">
          <a:xfrm>
            <a:off x="0"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ea typeface="Microsoft YaHei" panose="020B0503020204020204" pitchFamily="34" charset="-122"/>
                <a:cs typeface="Lucida Sans Unicode" panose="020B0602030504020204" pitchFamily="34" charset="0"/>
              </a:defRPr>
            </a:lvl1pPr>
          </a:lstStyle>
          <a:p>
            <a:pPr>
              <a:defRPr/>
            </a:pPr>
            <a:endParaRPr lang="en-US" altLang="en-US"/>
          </a:p>
        </p:txBody>
      </p:sp>
      <p:sp>
        <p:nvSpPr>
          <p:cNvPr id="6148" name="Rectangle 4">
            <a:extLst>
              <a:ext uri="{FF2B5EF4-FFF2-40B4-BE49-F238E27FC236}">
                <a16:creationId xmlns:a16="http://schemas.microsoft.com/office/drawing/2014/main" id="{9280EA86-E898-4BD8-AED2-5C29E1F32204}"/>
              </a:ext>
            </a:extLst>
          </p:cNvPr>
          <p:cNvSpPr>
            <a:spLocks noGrp="1" noChangeArrowheads="1"/>
          </p:cNvSpPr>
          <p:nvPr>
            <p:ph type="dt"/>
          </p:nvPr>
        </p:nvSpPr>
        <p:spPr bwMode="auto">
          <a:xfrm>
            <a:off x="4398963"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ea typeface="Microsoft YaHei" panose="020B0503020204020204" pitchFamily="34" charset="-122"/>
                <a:cs typeface="Lucida Sans Unicode" panose="020B0602030504020204" pitchFamily="34" charset="0"/>
              </a:defRPr>
            </a:lvl1pPr>
          </a:lstStyle>
          <a:p>
            <a:pPr>
              <a:defRPr/>
            </a:pPr>
            <a:endParaRPr lang="en-US" altLang="en-US"/>
          </a:p>
        </p:txBody>
      </p:sp>
      <p:sp>
        <p:nvSpPr>
          <p:cNvPr id="6149" name="Rectangle 5">
            <a:extLst>
              <a:ext uri="{FF2B5EF4-FFF2-40B4-BE49-F238E27FC236}">
                <a16:creationId xmlns:a16="http://schemas.microsoft.com/office/drawing/2014/main" id="{3FC8994D-85C4-4492-85FF-A6F55E3B5960}"/>
              </a:ext>
            </a:extLst>
          </p:cNvPr>
          <p:cNvSpPr>
            <a:spLocks noGrp="1" noChangeArrowheads="1"/>
          </p:cNvSpPr>
          <p:nvPr>
            <p:ph type="ftr"/>
          </p:nvPr>
        </p:nvSpPr>
        <p:spPr bwMode="auto">
          <a:xfrm>
            <a:off x="0"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ea typeface="Microsoft YaHei" panose="020B0503020204020204" pitchFamily="34" charset="-122"/>
                <a:cs typeface="Lucida Sans Unicode" panose="020B0602030504020204" pitchFamily="34" charset="0"/>
              </a:defRPr>
            </a:lvl1pPr>
          </a:lstStyle>
          <a:p>
            <a:pPr>
              <a:defRPr/>
            </a:pPr>
            <a:endParaRPr lang="en-US" altLang="en-US"/>
          </a:p>
        </p:txBody>
      </p:sp>
      <p:sp>
        <p:nvSpPr>
          <p:cNvPr id="6150" name="Rectangle 6">
            <a:extLst>
              <a:ext uri="{FF2B5EF4-FFF2-40B4-BE49-F238E27FC236}">
                <a16:creationId xmlns:a16="http://schemas.microsoft.com/office/drawing/2014/main" id="{8E2703CA-E351-432E-BA7A-97BB4E66DC79}"/>
              </a:ext>
            </a:extLst>
          </p:cNvPr>
          <p:cNvSpPr>
            <a:spLocks noGrp="1" noChangeArrowheads="1"/>
          </p:cNvSpPr>
          <p:nvPr>
            <p:ph type="sldNum"/>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defRPr>
            </a:lvl1pPr>
          </a:lstStyle>
          <a:p>
            <a:fld id="{5D95CBC3-411A-4D6F-9829-9604E81DCA9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investopedia.com/terms/f/fdi.asp"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6">
            <a:extLst>
              <a:ext uri="{FF2B5EF4-FFF2-40B4-BE49-F238E27FC236}">
                <a16:creationId xmlns:a16="http://schemas.microsoft.com/office/drawing/2014/main" id="{1C9468DB-D77D-46DC-BE7D-D18AF9CC46E7}"/>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fld id="{FBA2E22E-2AD1-4B16-9A75-C668FF2AA18B}" type="slidenum">
              <a:rPr lang="en-US" altLang="en-US">
                <a:solidFill>
                  <a:srgbClr val="000000"/>
                </a:solidFill>
                <a:latin typeface="Times New Roman" panose="02020603050405020304" pitchFamily="18" charset="0"/>
                <a:cs typeface="Lucida Sans Unicode" panose="020B0602030504020204" pitchFamily="34" charset="0"/>
              </a:rPr>
              <a:pPr/>
              <a:t>1</a:t>
            </a:fld>
            <a:endParaRPr lang="en-US" altLang="en-US">
              <a:solidFill>
                <a:srgbClr val="000000"/>
              </a:solidFill>
              <a:latin typeface="Times New Roman" panose="02020603050405020304" pitchFamily="18" charset="0"/>
              <a:cs typeface="Lucida Sans Unicode" panose="020B0602030504020204" pitchFamily="34" charset="0"/>
            </a:endParaRPr>
          </a:p>
        </p:txBody>
      </p:sp>
      <p:sp>
        <p:nvSpPr>
          <p:cNvPr id="17411" name="Rectangle 1">
            <a:extLst>
              <a:ext uri="{FF2B5EF4-FFF2-40B4-BE49-F238E27FC236}">
                <a16:creationId xmlns:a16="http://schemas.microsoft.com/office/drawing/2014/main" id="{D8A04C5C-02D6-4BBA-9FF5-D180341F027D}"/>
              </a:ext>
            </a:extLst>
          </p:cNvPr>
          <p:cNvSpPr>
            <a:spLocks noChangeArrowheads="1" noTextEdit="1"/>
          </p:cNvSpPr>
          <p:nvPr>
            <p:ph type="sldImg"/>
          </p:nvPr>
        </p:nvSpPr>
        <p:spPr>
          <a:xfrm>
            <a:off x="533400" y="763588"/>
            <a:ext cx="67056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2" name="Rectangle 2">
            <a:extLst>
              <a:ext uri="{FF2B5EF4-FFF2-40B4-BE49-F238E27FC236}">
                <a16:creationId xmlns:a16="http://schemas.microsoft.com/office/drawing/2014/main" id="{7CAC3C01-700C-4324-85CB-5A2BBE656D83}"/>
              </a:ext>
            </a:extLst>
          </p:cNvPr>
          <p:cNvSpPr>
            <a:spLocks noChangeArrowheads="1"/>
          </p:cNvSpPr>
          <p:nvPr>
            <p:ph type="body" idx="1"/>
          </p:nvPr>
        </p:nvSpPr>
        <p:spPr>
          <a:xfrm>
            <a:off x="777875" y="4776788"/>
            <a:ext cx="6218238" cy="452596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6">
            <a:extLst>
              <a:ext uri="{FF2B5EF4-FFF2-40B4-BE49-F238E27FC236}">
                <a16:creationId xmlns:a16="http://schemas.microsoft.com/office/drawing/2014/main" id="{08FE026A-1A5D-448A-9908-2DDC951D8A5D}"/>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fld id="{318E2FD7-519B-4BC8-8263-C6DD26625B03}" type="slidenum">
              <a:rPr lang="en-US" altLang="en-US">
                <a:solidFill>
                  <a:srgbClr val="000000"/>
                </a:solidFill>
                <a:latin typeface="Times New Roman" panose="02020603050405020304" pitchFamily="18" charset="0"/>
                <a:cs typeface="Lucida Sans Unicode" panose="020B0602030504020204" pitchFamily="34" charset="0"/>
              </a:rPr>
              <a:pPr/>
              <a:t>10</a:t>
            </a:fld>
            <a:endParaRPr lang="en-US" altLang="en-US">
              <a:solidFill>
                <a:srgbClr val="000000"/>
              </a:solidFill>
              <a:latin typeface="Times New Roman" panose="02020603050405020304" pitchFamily="18" charset="0"/>
              <a:cs typeface="Lucida Sans Unicode" panose="020B0602030504020204" pitchFamily="34" charset="0"/>
            </a:endParaRPr>
          </a:p>
        </p:txBody>
      </p:sp>
      <p:sp>
        <p:nvSpPr>
          <p:cNvPr id="26627" name="Rectangle 1">
            <a:extLst>
              <a:ext uri="{FF2B5EF4-FFF2-40B4-BE49-F238E27FC236}">
                <a16:creationId xmlns:a16="http://schemas.microsoft.com/office/drawing/2014/main" id="{8B8ACABC-65E3-4E34-98F2-5F24F153C2EA}"/>
              </a:ext>
            </a:extLst>
          </p:cNvPr>
          <p:cNvSpPr>
            <a:spLocks noChangeArrowheads="1" noTextEdit="1"/>
          </p:cNvSpPr>
          <p:nvPr>
            <p:ph type="sldImg"/>
          </p:nvPr>
        </p:nvSpPr>
        <p:spPr>
          <a:xfrm>
            <a:off x="90488" y="754063"/>
            <a:ext cx="6616700" cy="3722687"/>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8" name="Rectangle 2">
            <a:extLst>
              <a:ext uri="{FF2B5EF4-FFF2-40B4-BE49-F238E27FC236}">
                <a16:creationId xmlns:a16="http://schemas.microsoft.com/office/drawing/2014/main" id="{7CDDAF85-ACE8-458A-8E5B-2712B7D2AB44}"/>
              </a:ext>
            </a:extLst>
          </p:cNvPr>
          <p:cNvSpPr>
            <a:spLocks noChangeArrowheads="1"/>
          </p:cNvSpPr>
          <p:nvPr>
            <p:ph type="body" idx="1"/>
          </p:nvPr>
        </p:nvSpPr>
        <p:spPr>
          <a:xfrm>
            <a:off x="679450" y="4714875"/>
            <a:ext cx="5437188" cy="44672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6">
            <a:extLst>
              <a:ext uri="{FF2B5EF4-FFF2-40B4-BE49-F238E27FC236}">
                <a16:creationId xmlns:a16="http://schemas.microsoft.com/office/drawing/2014/main" id="{5378456F-0889-42CA-9FD9-FF3CF4BB92F5}"/>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fld id="{9C454902-BD77-4889-9D05-7FDF6F1CBE12}" type="slidenum">
              <a:rPr lang="en-US" altLang="en-US">
                <a:solidFill>
                  <a:srgbClr val="000000"/>
                </a:solidFill>
                <a:latin typeface="Times New Roman" panose="02020603050405020304" pitchFamily="18" charset="0"/>
                <a:cs typeface="Lucida Sans Unicode" panose="020B0602030504020204" pitchFamily="34" charset="0"/>
              </a:rPr>
              <a:pPr/>
              <a:t>2</a:t>
            </a:fld>
            <a:endParaRPr lang="en-US" altLang="en-US">
              <a:solidFill>
                <a:srgbClr val="000000"/>
              </a:solidFill>
              <a:latin typeface="Times New Roman" panose="02020603050405020304" pitchFamily="18" charset="0"/>
              <a:cs typeface="Lucida Sans Unicode" panose="020B0602030504020204" pitchFamily="34" charset="0"/>
            </a:endParaRPr>
          </a:p>
        </p:txBody>
      </p:sp>
      <p:sp>
        <p:nvSpPr>
          <p:cNvPr id="18435" name="Rectangle 1">
            <a:extLst>
              <a:ext uri="{FF2B5EF4-FFF2-40B4-BE49-F238E27FC236}">
                <a16:creationId xmlns:a16="http://schemas.microsoft.com/office/drawing/2014/main" id="{0F2D6850-8CA3-49D9-A9B5-879CB0EA2457}"/>
              </a:ext>
            </a:extLst>
          </p:cNvPr>
          <p:cNvSpPr>
            <a:spLocks noChangeArrowheads="1" noTextEdit="1"/>
          </p:cNvSpPr>
          <p:nvPr>
            <p:ph type="sldImg"/>
          </p:nvPr>
        </p:nvSpPr>
        <p:spPr>
          <a:xfrm>
            <a:off x="422275" y="1241425"/>
            <a:ext cx="5953125" cy="33496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6" name="Text Box 2">
            <a:extLst>
              <a:ext uri="{FF2B5EF4-FFF2-40B4-BE49-F238E27FC236}">
                <a16:creationId xmlns:a16="http://schemas.microsoft.com/office/drawing/2014/main" id="{112C2A71-0EAD-4BC7-A173-AF1C2B7C9944}"/>
              </a:ext>
            </a:extLst>
          </p:cNvPr>
          <p:cNvSpPr>
            <a:spLocks noGrp="1" noChangeArrowheads="1"/>
          </p:cNvSpPr>
          <p:nvPr>
            <p:ph type="body" idx="1"/>
          </p:nvPr>
        </p:nvSpPr>
        <p:spPr>
          <a:xfrm>
            <a:off x="679450" y="4776788"/>
            <a:ext cx="5437188" cy="39084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14313" eaLnBrk="1">
              <a:spcBef>
                <a:spcPct val="0"/>
              </a:spcBef>
              <a:tabLst>
                <a:tab pos="723900" algn="l"/>
                <a:tab pos="1447800" algn="l"/>
                <a:tab pos="2171700" algn="l"/>
                <a:tab pos="2895600" algn="l"/>
                <a:tab pos="3619500" algn="l"/>
                <a:tab pos="4343400" algn="l"/>
                <a:tab pos="5067300" algn="l"/>
              </a:tabLst>
            </a:pPr>
            <a:r>
              <a:rPr lang="en-US" altLang="en-US" sz="900">
                <a:latin typeface="Calibri" panose="020F0502020204030204" pitchFamily="34" charset="0"/>
              </a:rPr>
              <a:t>România se află pe ultimele locuri în Europa cu o pondere a PBS în PIB pentru asigurările de viață de 0,3%, de 10 ori mai puțin față de media europeană (2,9%). </a:t>
            </a:r>
          </a:p>
          <a:p>
            <a:pPr marL="215900" indent="-214313" eaLnBrk="1">
              <a:spcBef>
                <a:spcPct val="0"/>
              </a:spcBef>
              <a:tabLst>
                <a:tab pos="723900" algn="l"/>
                <a:tab pos="1447800" algn="l"/>
                <a:tab pos="2171700" algn="l"/>
                <a:tab pos="2895600" algn="l"/>
                <a:tab pos="3619500" algn="l"/>
                <a:tab pos="4343400" algn="l"/>
                <a:tab pos="5067300" algn="l"/>
              </a:tabLst>
            </a:pPr>
            <a:r>
              <a:rPr lang="en-US" altLang="en-US" sz="900">
                <a:latin typeface="Calibri" panose="020F0502020204030204" pitchFamily="34" charset="0"/>
              </a:rPr>
              <a:t>Piața din Europa este dominată de segmentul asigurărilor de viață (circa 61%) conform Insurance Europe, date 2014. </a:t>
            </a:r>
          </a:p>
          <a:p>
            <a:pPr marL="215900" indent="-214313" eaLnBrk="1">
              <a:spcBef>
                <a:spcPct val="0"/>
              </a:spcBef>
              <a:tabLst>
                <a:tab pos="723900" algn="l"/>
                <a:tab pos="1447800" algn="l"/>
                <a:tab pos="2171700" algn="l"/>
                <a:tab pos="2895600" algn="l"/>
                <a:tab pos="3619500" algn="l"/>
                <a:tab pos="4343400" algn="l"/>
                <a:tab pos="5067300" algn="l"/>
              </a:tabLst>
            </a:pPr>
            <a:r>
              <a:rPr lang="en-US" altLang="en-US" sz="900">
                <a:latin typeface="Calibri" panose="020F0502020204030204" pitchFamily="34" charset="0"/>
              </a:rPr>
              <a:t>Asigurările de viață reprezintă în România doar 18 % din total PBS.</a:t>
            </a:r>
          </a:p>
          <a:p>
            <a:pPr marL="215900" indent="-214313" eaLnBrk="1">
              <a:spcBef>
                <a:spcPct val="0"/>
              </a:spcBef>
              <a:tabLst>
                <a:tab pos="723900" algn="l"/>
                <a:tab pos="1447800" algn="l"/>
                <a:tab pos="2171700" algn="l"/>
                <a:tab pos="2895600" algn="l"/>
                <a:tab pos="3619500" algn="l"/>
                <a:tab pos="4343400" algn="l"/>
                <a:tab pos="5067300" algn="l"/>
              </a:tabLst>
            </a:pPr>
            <a:endParaRPr lang="en-US" altLang="en-US" sz="900" b="1">
              <a:latin typeface="Calibri" panose="020F0502020204030204" pitchFamily="34" charset="0"/>
            </a:endParaRPr>
          </a:p>
          <a:p>
            <a:pPr marL="215900" indent="-214313" eaLnBrk="1">
              <a:spcBef>
                <a:spcPct val="0"/>
              </a:spcBef>
              <a:tabLst>
                <a:tab pos="723900" algn="l"/>
                <a:tab pos="1447800" algn="l"/>
                <a:tab pos="2171700" algn="l"/>
                <a:tab pos="2895600" algn="l"/>
                <a:tab pos="3619500" algn="l"/>
                <a:tab pos="4343400" algn="l"/>
                <a:tab pos="5067300" algn="l"/>
              </a:tabLst>
            </a:pPr>
            <a:endParaRPr lang="en-US" altLang="en-US" sz="900" b="1">
              <a:latin typeface="Calibri" panose="020F0502020204030204" pitchFamily="34" charset="0"/>
            </a:endParaRPr>
          </a:p>
          <a:p>
            <a:pPr marL="215900" indent="-214313" eaLnBrk="1">
              <a:spcBef>
                <a:spcPct val="0"/>
              </a:spcBef>
              <a:tabLst>
                <a:tab pos="723900" algn="l"/>
                <a:tab pos="1447800" algn="l"/>
                <a:tab pos="2171700" algn="l"/>
                <a:tab pos="2895600" algn="l"/>
                <a:tab pos="3619500" algn="l"/>
                <a:tab pos="4343400" algn="l"/>
                <a:tab pos="5067300" algn="l"/>
              </a:tabLst>
            </a:pPr>
            <a:r>
              <a:rPr lang="en-US" altLang="en-US" sz="900" b="1">
                <a:latin typeface="Calibri" panose="020F0502020204030204" pitchFamily="34" charset="0"/>
              </a:rPr>
              <a:t>Romania </a:t>
            </a:r>
            <a:r>
              <a:rPr lang="en-US" altLang="en-US" sz="900">
                <a:latin typeface="Calibri" panose="020F0502020204030204" pitchFamily="34" charset="0"/>
              </a:rPr>
              <a:t>stands out with the highest percentage (39%1) of unbanked population. In Romania, banks have approximately 5 million customers, representing 61% of the country’s active population. According to the</a:t>
            </a:r>
          </a:p>
          <a:p>
            <a:pPr marL="215900" indent="-214313" eaLnBrk="1">
              <a:spcBef>
                <a:spcPct val="0"/>
              </a:spcBef>
              <a:tabLst>
                <a:tab pos="723900" algn="l"/>
                <a:tab pos="1447800" algn="l"/>
                <a:tab pos="2171700" algn="l"/>
                <a:tab pos="2895600" algn="l"/>
                <a:tab pos="3619500" algn="l"/>
                <a:tab pos="4343400" algn="l"/>
                <a:tab pos="5067300" algn="l"/>
              </a:tabLst>
            </a:pPr>
            <a:r>
              <a:rPr lang="en-US" altLang="en-US" sz="900">
                <a:latin typeface="Calibri" panose="020F0502020204030204" pitchFamily="34" charset="0"/>
              </a:rPr>
              <a:t>National Bank of Romania, Romanians “own” 14.5 million bank cards, but just 11 million are actively used. The number of cards increased when people started to receive their wages in current accounts, not in cash. According to Global Findex Database, only 61% of Romanians aged over 15 years have a bank account, of which 46% have a debit card and 12% a credit card, again Romania ranks last  </a:t>
            </a:r>
          </a:p>
          <a:p>
            <a:pPr marL="215900" indent="-214313" eaLnBrk="1">
              <a:spcBef>
                <a:spcPct val="0"/>
              </a:spcBef>
              <a:tabLst>
                <a:tab pos="723900" algn="l"/>
                <a:tab pos="1447800" algn="l"/>
                <a:tab pos="2171700" algn="l"/>
                <a:tab pos="2895600" algn="l"/>
                <a:tab pos="3619500" algn="l"/>
                <a:tab pos="4343400" algn="l"/>
                <a:tab pos="5067300" algn="l"/>
              </a:tabLst>
            </a:pPr>
            <a:r>
              <a:rPr lang="en-US" altLang="en-US" sz="900">
                <a:latin typeface="Calibri" panose="020F0502020204030204" pitchFamily="34" charset="0"/>
              </a:rPr>
              <a:t>In developed countries from Eurozone almost all adults have a bank account (95% of respondents aged over 15 years), while 81% have a debit card and 42% a credit card</a:t>
            </a:r>
          </a:p>
          <a:p>
            <a:pPr marL="215900" indent="-214313" eaLnBrk="1">
              <a:spcBef>
                <a:spcPct val="0"/>
              </a:spcBef>
              <a:tabLst>
                <a:tab pos="723900" algn="l"/>
                <a:tab pos="1447800" algn="l"/>
                <a:tab pos="2171700" algn="l"/>
                <a:tab pos="2895600" algn="l"/>
                <a:tab pos="3619500" algn="l"/>
                <a:tab pos="4343400" algn="l"/>
                <a:tab pos="5067300" algn="l"/>
              </a:tabLst>
            </a:pPr>
            <a:endParaRPr lang="en-US" altLang="en-US" sz="900">
              <a:latin typeface="Calibri" panose="020F0502020204030204" pitchFamily="34" charset="0"/>
            </a:endParaRPr>
          </a:p>
          <a:p>
            <a:pPr marL="215900" indent="-214313" eaLnBrk="1">
              <a:spcBef>
                <a:spcPct val="0"/>
              </a:spcBef>
              <a:tabLst>
                <a:tab pos="723900" algn="l"/>
                <a:tab pos="1447800" algn="l"/>
                <a:tab pos="2171700" algn="l"/>
                <a:tab pos="2895600" algn="l"/>
                <a:tab pos="3619500" algn="l"/>
                <a:tab pos="4343400" algn="l"/>
                <a:tab pos="5067300" algn="l"/>
              </a:tabLst>
            </a:pPr>
            <a:endParaRPr lang="en-US" altLang="en-US" sz="900">
              <a:latin typeface="Calibri" panose="020F0502020204030204" pitchFamily="34" charset="0"/>
            </a:endParaRPr>
          </a:p>
        </p:txBody>
      </p:sp>
      <p:sp>
        <p:nvSpPr>
          <p:cNvPr id="18437" name="Text Box 3">
            <a:extLst>
              <a:ext uri="{FF2B5EF4-FFF2-40B4-BE49-F238E27FC236}">
                <a16:creationId xmlns:a16="http://schemas.microsoft.com/office/drawing/2014/main" id="{A7C0E40A-7745-4173-B618-11F668B6EC7F}"/>
              </a:ext>
            </a:extLst>
          </p:cNvPr>
          <p:cNvSpPr txBox="1">
            <a:spLocks noChangeArrowheads="1"/>
          </p:cNvSpPr>
          <p:nvPr/>
        </p:nvSpPr>
        <p:spPr bwMode="auto">
          <a:xfrm>
            <a:off x="3851275" y="9428163"/>
            <a:ext cx="2944813" cy="496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hangingPunct="1">
              <a:buClr>
                <a:srgbClr val="000000"/>
              </a:buClr>
              <a:buSzPct val="100000"/>
              <a:buFont typeface="Times New Roman" panose="02020603050405020304" pitchFamily="18" charset="0"/>
              <a:buNone/>
            </a:pPr>
            <a:fld id="{1D76F6A4-1CBE-437B-8E51-D320FB3C53DE}" type="slidenum">
              <a:rPr lang="en-US" altLang="en-US" sz="1400">
                <a:solidFill>
                  <a:srgbClr val="000000"/>
                </a:solidFill>
                <a:latin typeface="Calibri" panose="020F0502020204030204" pitchFamily="34" charset="0"/>
              </a:rPr>
              <a:pPr eaLnBrk="1" hangingPunct="1">
                <a:buClr>
                  <a:srgbClr val="000000"/>
                </a:buClr>
                <a:buSzPct val="100000"/>
                <a:buFont typeface="Times New Roman" panose="02020603050405020304" pitchFamily="18" charset="0"/>
                <a:buNone/>
              </a:pPr>
              <a:t>2</a:t>
            </a:fld>
            <a:endParaRPr lang="en-US" altLang="en-US" sz="1400">
              <a:solidFill>
                <a:srgbClr val="000000"/>
              </a:solidFill>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6">
            <a:extLst>
              <a:ext uri="{FF2B5EF4-FFF2-40B4-BE49-F238E27FC236}">
                <a16:creationId xmlns:a16="http://schemas.microsoft.com/office/drawing/2014/main" id="{A07B5C9F-BF49-4A68-B8C6-E437C578275E}"/>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fld id="{6C9CE427-5765-44DB-AE0D-B6F2411EA459}" type="slidenum">
              <a:rPr lang="en-US" altLang="en-US">
                <a:solidFill>
                  <a:srgbClr val="000000"/>
                </a:solidFill>
                <a:latin typeface="Times New Roman" panose="02020603050405020304" pitchFamily="18" charset="0"/>
                <a:cs typeface="Lucida Sans Unicode" panose="020B0602030504020204" pitchFamily="34" charset="0"/>
              </a:rPr>
              <a:pPr/>
              <a:t>3</a:t>
            </a:fld>
            <a:endParaRPr lang="en-US" altLang="en-US">
              <a:solidFill>
                <a:srgbClr val="000000"/>
              </a:solidFill>
              <a:latin typeface="Times New Roman" panose="02020603050405020304" pitchFamily="18" charset="0"/>
              <a:cs typeface="Lucida Sans Unicode" panose="020B0602030504020204" pitchFamily="34" charset="0"/>
            </a:endParaRPr>
          </a:p>
        </p:txBody>
      </p:sp>
      <p:sp>
        <p:nvSpPr>
          <p:cNvPr id="19459" name="Rectangle 1">
            <a:extLst>
              <a:ext uri="{FF2B5EF4-FFF2-40B4-BE49-F238E27FC236}">
                <a16:creationId xmlns:a16="http://schemas.microsoft.com/office/drawing/2014/main" id="{4B951ADA-D9EC-420E-9993-D6B010AB6EAC}"/>
              </a:ext>
            </a:extLst>
          </p:cNvPr>
          <p:cNvSpPr>
            <a:spLocks noChangeArrowheads="1" noTextEdit="1"/>
          </p:cNvSpPr>
          <p:nvPr>
            <p:ph type="sldImg"/>
          </p:nvPr>
        </p:nvSpPr>
        <p:spPr>
          <a:xfrm>
            <a:off x="422275" y="1241425"/>
            <a:ext cx="5953125" cy="33496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 name="Text Box 2">
            <a:extLst>
              <a:ext uri="{FF2B5EF4-FFF2-40B4-BE49-F238E27FC236}">
                <a16:creationId xmlns:a16="http://schemas.microsoft.com/office/drawing/2014/main" id="{1A81A721-5F8D-4C5A-8059-B3B6789F21DB}"/>
              </a:ext>
            </a:extLst>
          </p:cNvPr>
          <p:cNvSpPr txBox="1">
            <a:spLocks noGrp="1" noChangeArrowheads="1"/>
          </p:cNvSpPr>
          <p:nvPr>
            <p:ph type="body" idx="1"/>
          </p:nvPr>
        </p:nvSpPr>
        <p:spPr>
          <a:xfrm>
            <a:off x="679450" y="4776788"/>
            <a:ext cx="5437188" cy="39084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14313" eaLnBrk="1">
              <a:spcBef>
                <a:spcPct val="0"/>
              </a:spcBef>
              <a:tabLst>
                <a:tab pos="723900" algn="l"/>
                <a:tab pos="1447800" algn="l"/>
                <a:tab pos="2171700" algn="l"/>
                <a:tab pos="2895600" algn="l"/>
                <a:tab pos="3619500" algn="l"/>
                <a:tab pos="4343400" algn="l"/>
                <a:tab pos="5067300" algn="l"/>
              </a:tabLst>
              <a:defRPr/>
            </a:pPr>
            <a:r>
              <a:rPr lang="en-US" altLang="en-US" sz="900">
                <a:latin typeface="+mn-lt" charset="0"/>
                <a:cs typeface="+mn-ea" charset="0"/>
              </a:rPr>
              <a:t> </a:t>
            </a:r>
          </a:p>
          <a:p>
            <a:pPr marL="215900" indent="-214313" eaLnBrk="1">
              <a:spcBef>
                <a:spcPct val="0"/>
              </a:spcBef>
              <a:tabLst>
                <a:tab pos="723900" algn="l"/>
                <a:tab pos="1447800" algn="l"/>
                <a:tab pos="2171700" algn="l"/>
                <a:tab pos="2895600" algn="l"/>
                <a:tab pos="3619500" algn="l"/>
                <a:tab pos="4343400" algn="l"/>
                <a:tab pos="5067300" algn="l"/>
              </a:tabLst>
              <a:defRPr/>
            </a:pPr>
            <a:r>
              <a:rPr lang="en-US" altLang="en-US" sz="900" b="1" i="1">
                <a:latin typeface="+mn-lt" charset="0"/>
                <a:cs typeface="+mn-ea" charset="0"/>
              </a:rPr>
              <a:t>The Total Financial Inclusion Index </a:t>
            </a:r>
          </a:p>
          <a:p>
            <a:pPr marL="215900" indent="-214313" eaLnBrk="1">
              <a:spcBef>
                <a:spcPct val="0"/>
              </a:spcBef>
              <a:tabLst>
                <a:tab pos="723900" algn="l"/>
                <a:tab pos="1447800" algn="l"/>
                <a:tab pos="2171700" algn="l"/>
                <a:tab pos="2895600" algn="l"/>
                <a:tab pos="3619500" algn="l"/>
                <a:tab pos="4343400" algn="l"/>
                <a:tab pos="5067300" algn="l"/>
              </a:tabLst>
              <a:defRPr/>
            </a:pPr>
            <a:r>
              <a:rPr lang="en-US" altLang="en-US" sz="900">
                <a:latin typeface="+mn-lt" charset="0"/>
                <a:cs typeface="+mn-ea" charset="0"/>
              </a:rPr>
              <a:t>The </a:t>
            </a:r>
            <a:r>
              <a:rPr lang="en-US" altLang="en-US" sz="900" b="1">
                <a:latin typeface="+mn-lt" charset="0"/>
                <a:cs typeface="+mn-ea" charset="0"/>
              </a:rPr>
              <a:t>Total Financial Inclusion (TFI) Index </a:t>
            </a:r>
            <a:r>
              <a:rPr lang="en-US" altLang="en-US" sz="900">
                <a:latin typeface="+mn-lt" charset="0"/>
                <a:cs typeface="+mn-ea" charset="0"/>
              </a:rPr>
              <a:t>generates a simple, yet comprehensive, measure of national financial service use. The index captures the overall scale of exclusion, as well as by product type —this segmentation by population and enterprise type provides a key insight into national inclusion trends. </a:t>
            </a:r>
          </a:p>
          <a:p>
            <a:pPr marL="215900" indent="-214313" eaLnBrk="1">
              <a:spcBef>
                <a:spcPct val="0"/>
              </a:spcBef>
              <a:tabLst>
                <a:tab pos="723900" algn="l"/>
                <a:tab pos="1447800" algn="l"/>
                <a:tab pos="2171700" algn="l"/>
                <a:tab pos="2895600" algn="l"/>
                <a:tab pos="3619500" algn="l"/>
                <a:tab pos="4343400" algn="l"/>
                <a:tab pos="5067300" algn="l"/>
              </a:tabLst>
              <a:defRPr/>
            </a:pPr>
            <a:r>
              <a:rPr lang="en-US" altLang="en-US" sz="900">
                <a:latin typeface="+mn-lt" charset="0"/>
                <a:cs typeface="+mn-ea" charset="0"/>
              </a:rPr>
              <a:t>The TFI provides an effective basis for more detailed analysis of national financial access. Both its ease of use and its cost-effectiveness mean that it can be applied annually to understand how inclusion dynamics change over time. </a:t>
            </a:r>
          </a:p>
          <a:p>
            <a:pPr marL="215900" indent="-214313" eaLnBrk="1">
              <a:spcBef>
                <a:spcPct val="0"/>
              </a:spcBef>
              <a:tabLst>
                <a:tab pos="723900" algn="l"/>
                <a:tab pos="1447800" algn="l"/>
                <a:tab pos="2171700" algn="l"/>
                <a:tab pos="2895600" algn="l"/>
                <a:tab pos="3619500" algn="l"/>
                <a:tab pos="4343400" algn="l"/>
                <a:tab pos="5067300" algn="l"/>
              </a:tabLst>
              <a:defRPr/>
            </a:pPr>
            <a:endParaRPr lang="en-US" altLang="en-US" sz="900">
              <a:latin typeface="+mn-lt" charset="0"/>
              <a:cs typeface="+mn-ea" charset="0"/>
            </a:endParaRPr>
          </a:p>
          <a:p>
            <a:pPr marL="215900" indent="-214313" eaLnBrk="1">
              <a:spcBef>
                <a:spcPct val="0"/>
              </a:spcBef>
              <a:tabLst>
                <a:tab pos="723900" algn="l"/>
                <a:tab pos="1447800" algn="l"/>
                <a:tab pos="2171700" algn="l"/>
                <a:tab pos="2895600" algn="l"/>
                <a:tab pos="3619500" algn="l"/>
                <a:tab pos="4343400" algn="l"/>
                <a:tab pos="5067300" algn="l"/>
              </a:tabLst>
              <a:defRPr/>
            </a:pPr>
            <a:endParaRPr lang="en-US" altLang="en-US" sz="900">
              <a:latin typeface="+mn-lt" charset="0"/>
              <a:cs typeface="+mn-ea" charset="0"/>
            </a:endParaRPr>
          </a:p>
          <a:p>
            <a:pPr marL="215900" indent="-214313" eaLnBrk="1">
              <a:spcBef>
                <a:spcPct val="0"/>
              </a:spcBef>
              <a:tabLst>
                <a:tab pos="723900" algn="l"/>
                <a:tab pos="1447800" algn="l"/>
                <a:tab pos="2171700" algn="l"/>
                <a:tab pos="2895600" algn="l"/>
                <a:tab pos="3619500" algn="l"/>
                <a:tab pos="4343400" algn="l"/>
                <a:tab pos="5067300" algn="l"/>
              </a:tabLst>
              <a:defRPr/>
            </a:pPr>
            <a:r>
              <a:rPr lang="en-US" altLang="en-US" sz="900" b="1" i="1">
                <a:latin typeface="+mn-lt" charset="0"/>
                <a:cs typeface="+mn-ea" charset="0"/>
              </a:rPr>
              <a:t>Access to Finance Scorecard </a:t>
            </a:r>
          </a:p>
          <a:p>
            <a:pPr marL="215900" indent="-214313" eaLnBrk="1">
              <a:spcBef>
                <a:spcPct val="0"/>
              </a:spcBef>
              <a:tabLst>
                <a:tab pos="723900" algn="l"/>
                <a:tab pos="1447800" algn="l"/>
                <a:tab pos="2171700" algn="l"/>
                <a:tab pos="2895600" algn="l"/>
                <a:tab pos="3619500" algn="l"/>
                <a:tab pos="4343400" algn="l"/>
                <a:tab pos="5067300" algn="l"/>
              </a:tabLst>
              <a:defRPr/>
            </a:pPr>
            <a:r>
              <a:rPr lang="en-US" altLang="en-US" sz="900">
                <a:latin typeface="+mn-lt" charset="0"/>
                <a:cs typeface="+mn-ea" charset="0"/>
              </a:rPr>
              <a:t>The </a:t>
            </a:r>
            <a:r>
              <a:rPr lang="en-US" altLang="en-US" sz="900" b="1">
                <a:latin typeface="+mn-lt" charset="0"/>
                <a:cs typeface="+mn-ea" charset="0"/>
              </a:rPr>
              <a:t>Access to Finance Scorecard (AFS) </a:t>
            </a:r>
            <a:r>
              <a:rPr lang="en-US" altLang="en-US" sz="900">
                <a:latin typeface="+mn-lt" charset="0"/>
                <a:cs typeface="+mn-ea" charset="0"/>
              </a:rPr>
              <a:t>uses set of specific surveys and analysis of existing data, designed based on the results of TFI Index. The AFS framework captures diverse aspects of access and usage issues in one comprehensive tool, the results of which facilitate effective policy-making and financial service regulation. </a:t>
            </a:r>
          </a:p>
        </p:txBody>
      </p:sp>
      <p:sp>
        <p:nvSpPr>
          <p:cNvPr id="19461" name="Text Box 3">
            <a:extLst>
              <a:ext uri="{FF2B5EF4-FFF2-40B4-BE49-F238E27FC236}">
                <a16:creationId xmlns:a16="http://schemas.microsoft.com/office/drawing/2014/main" id="{60573730-77B8-4FA7-B878-3950DAC97096}"/>
              </a:ext>
            </a:extLst>
          </p:cNvPr>
          <p:cNvSpPr txBox="1">
            <a:spLocks noChangeArrowheads="1"/>
          </p:cNvSpPr>
          <p:nvPr/>
        </p:nvSpPr>
        <p:spPr bwMode="auto">
          <a:xfrm>
            <a:off x="3851275" y="9428163"/>
            <a:ext cx="2944813" cy="496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hangingPunct="1">
              <a:buClr>
                <a:srgbClr val="000000"/>
              </a:buClr>
              <a:buSzPct val="100000"/>
              <a:buFont typeface="Times New Roman" panose="02020603050405020304" pitchFamily="18" charset="0"/>
              <a:buNone/>
            </a:pPr>
            <a:fld id="{1E47D686-6516-41D7-8737-E527CDCC8C46}" type="slidenum">
              <a:rPr lang="en-US" altLang="en-US" sz="1400">
                <a:solidFill>
                  <a:srgbClr val="000000"/>
                </a:solidFill>
                <a:latin typeface="Calibri" panose="020F0502020204030204" pitchFamily="34" charset="0"/>
              </a:rPr>
              <a:pPr eaLnBrk="1" hangingPunct="1">
                <a:buClr>
                  <a:srgbClr val="000000"/>
                </a:buClr>
                <a:buSzPct val="100000"/>
                <a:buFont typeface="Times New Roman" panose="02020603050405020304" pitchFamily="18" charset="0"/>
                <a:buNone/>
              </a:pPr>
              <a:t>3</a:t>
            </a:fld>
            <a:endParaRPr lang="en-US" altLang="en-US" sz="1400">
              <a:solidFill>
                <a:srgbClr val="000000"/>
              </a:solidFill>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6">
            <a:extLst>
              <a:ext uri="{FF2B5EF4-FFF2-40B4-BE49-F238E27FC236}">
                <a16:creationId xmlns:a16="http://schemas.microsoft.com/office/drawing/2014/main" id="{22016DD3-BDD9-4DE4-A6C9-ED3C65FFE47F}"/>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fld id="{764B8E1A-A7BC-4228-BBF4-30243910ADC6}" type="slidenum">
              <a:rPr lang="en-US" altLang="en-US">
                <a:solidFill>
                  <a:srgbClr val="000000"/>
                </a:solidFill>
                <a:latin typeface="Times New Roman" panose="02020603050405020304" pitchFamily="18" charset="0"/>
                <a:cs typeface="Lucida Sans Unicode" panose="020B0602030504020204" pitchFamily="34" charset="0"/>
              </a:rPr>
              <a:pPr/>
              <a:t>4</a:t>
            </a:fld>
            <a:endParaRPr lang="en-US" altLang="en-US">
              <a:solidFill>
                <a:srgbClr val="000000"/>
              </a:solidFill>
              <a:latin typeface="Times New Roman" panose="02020603050405020304" pitchFamily="18" charset="0"/>
              <a:cs typeface="Lucida Sans Unicode" panose="020B0602030504020204" pitchFamily="34" charset="0"/>
            </a:endParaRPr>
          </a:p>
        </p:txBody>
      </p:sp>
      <p:sp>
        <p:nvSpPr>
          <p:cNvPr id="20483" name="Rectangle 1">
            <a:extLst>
              <a:ext uri="{FF2B5EF4-FFF2-40B4-BE49-F238E27FC236}">
                <a16:creationId xmlns:a16="http://schemas.microsoft.com/office/drawing/2014/main" id="{96F32695-E200-44E5-ABC0-02A6E640F78D}"/>
              </a:ext>
            </a:extLst>
          </p:cNvPr>
          <p:cNvSpPr>
            <a:spLocks noChangeArrowheads="1" noTextEdit="1"/>
          </p:cNvSpPr>
          <p:nvPr>
            <p:ph type="sldImg"/>
          </p:nvPr>
        </p:nvSpPr>
        <p:spPr>
          <a:xfrm>
            <a:off x="422275" y="1241425"/>
            <a:ext cx="5953125" cy="33496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 name="Text Box 2">
            <a:extLst>
              <a:ext uri="{FF2B5EF4-FFF2-40B4-BE49-F238E27FC236}">
                <a16:creationId xmlns:a16="http://schemas.microsoft.com/office/drawing/2014/main" id="{85A0F445-57C6-47CA-A7B0-BE94A6E68B97}"/>
              </a:ext>
            </a:extLst>
          </p:cNvPr>
          <p:cNvSpPr txBox="1">
            <a:spLocks noGrp="1" noChangeArrowheads="1"/>
          </p:cNvSpPr>
          <p:nvPr>
            <p:ph type="body" idx="1"/>
          </p:nvPr>
        </p:nvSpPr>
        <p:spPr>
          <a:xfrm>
            <a:off x="679450" y="4776788"/>
            <a:ext cx="5437188" cy="39084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tabLst>
                <a:tab pos="723900" algn="l"/>
                <a:tab pos="1447800" algn="l"/>
                <a:tab pos="2171700" algn="l"/>
                <a:tab pos="2895600" algn="l"/>
                <a:tab pos="3619500" algn="l"/>
                <a:tab pos="4343400" algn="l"/>
                <a:tab pos="5067300" algn="l"/>
              </a:tabLst>
              <a:defRPr/>
            </a:pPr>
            <a:r>
              <a:rPr lang="en-US" altLang="en-US" sz="400" b="1" dirty="0">
                <a:latin typeface="+mn-lt" charset="0"/>
                <a:cs typeface="+mn-ea" charset="0"/>
              </a:rPr>
              <a:t>1. Financial infrastructure </a:t>
            </a:r>
            <a:r>
              <a:rPr lang="en-US" altLang="en-US" sz="400" dirty="0">
                <a:latin typeface="+mn-lt" charset="0"/>
                <a:cs typeface="+mn-ea" charset="0"/>
              </a:rPr>
              <a:t>	</a:t>
            </a:r>
          </a:p>
          <a:p>
            <a:pPr eaLnBrk="1" hangingPunct="1">
              <a:spcBef>
                <a:spcPct val="0"/>
              </a:spcBef>
              <a:tabLst>
                <a:tab pos="723900" algn="l"/>
                <a:tab pos="1447800" algn="l"/>
                <a:tab pos="2171700" algn="l"/>
                <a:tab pos="2895600" algn="l"/>
                <a:tab pos="3619500" algn="l"/>
                <a:tab pos="4343400" algn="l"/>
                <a:tab pos="5067300" algn="l"/>
              </a:tabLst>
              <a:defRPr/>
            </a:pPr>
            <a:r>
              <a:rPr lang="en-US" altLang="en-US" sz="400" dirty="0">
                <a:latin typeface="+mn-lt" charset="0"/>
                <a:cs typeface="+mn-ea" charset="0"/>
              </a:rPr>
              <a:t>Physical/virtual presence of outlets (e.g. branches, ATMs) are the backbone of the financial system and are the key ingredient of access to finance. Lack of such outlets prohibits using financial services. 	</a:t>
            </a:r>
          </a:p>
          <a:p>
            <a:pPr eaLnBrk="1" hangingPunct="1">
              <a:spcBef>
                <a:spcPct val="0"/>
              </a:spcBef>
              <a:tabLst>
                <a:tab pos="723900" algn="l"/>
                <a:tab pos="1447800" algn="l"/>
                <a:tab pos="2171700" algn="l"/>
                <a:tab pos="2895600" algn="l"/>
                <a:tab pos="3619500" algn="l"/>
                <a:tab pos="4343400" algn="l"/>
                <a:tab pos="5067300" algn="l"/>
              </a:tabLst>
              <a:defRPr/>
            </a:pPr>
            <a:endParaRPr lang="en-US" altLang="en-US" sz="400" dirty="0">
              <a:latin typeface="+mn-lt" charset="0"/>
              <a:cs typeface="+mn-ea" charset="0"/>
            </a:endParaRPr>
          </a:p>
          <a:p>
            <a:pPr eaLnBrk="1" hangingPunct="1">
              <a:spcBef>
                <a:spcPct val="0"/>
              </a:spcBef>
              <a:tabLst>
                <a:tab pos="723900" algn="l"/>
                <a:tab pos="1447800" algn="l"/>
                <a:tab pos="2171700" algn="l"/>
                <a:tab pos="2895600" algn="l"/>
                <a:tab pos="3619500" algn="l"/>
                <a:tab pos="4343400" algn="l"/>
                <a:tab pos="5067300" algn="l"/>
              </a:tabLst>
              <a:defRPr/>
            </a:pPr>
            <a:r>
              <a:rPr lang="en-US" altLang="en-US" sz="400" dirty="0">
                <a:latin typeface="+mn-lt" charset="0"/>
                <a:cs typeface="+mn-ea" charset="0"/>
              </a:rPr>
              <a:t>2. </a:t>
            </a:r>
            <a:r>
              <a:rPr lang="en-US" altLang="en-US" sz="400" b="1" dirty="0">
                <a:latin typeface="+mn-lt" charset="0"/>
                <a:cs typeface="+mn-ea" charset="0"/>
              </a:rPr>
              <a:t>Improve Financial Skills &amp; Knowledge</a:t>
            </a:r>
          </a:p>
          <a:p>
            <a:pPr eaLnBrk="1" hangingPunct="1">
              <a:spcBef>
                <a:spcPct val="0"/>
              </a:spcBef>
              <a:tabLst>
                <a:tab pos="723900" algn="l"/>
                <a:tab pos="1447800" algn="l"/>
                <a:tab pos="2171700" algn="l"/>
                <a:tab pos="2895600" algn="l"/>
                <a:tab pos="3619500" algn="l"/>
                <a:tab pos="4343400" algn="l"/>
                <a:tab pos="5067300" algn="l"/>
              </a:tabLst>
              <a:defRPr/>
            </a:pPr>
            <a:r>
              <a:rPr lang="en-US" altLang="en-US" sz="400" dirty="0">
                <a:latin typeface="+mn-lt" charset="0"/>
                <a:cs typeface="+mn-ea" charset="0"/>
              </a:rPr>
              <a:t>Financial skills and knowledge play an important role in financial service access and use, especially in terms of choosing between different products, using multiple products, and using each effectively. 	</a:t>
            </a:r>
          </a:p>
          <a:p>
            <a:pPr eaLnBrk="1" hangingPunct="1">
              <a:spcBef>
                <a:spcPct val="0"/>
              </a:spcBef>
              <a:tabLst>
                <a:tab pos="723900" algn="l"/>
                <a:tab pos="1447800" algn="l"/>
                <a:tab pos="2171700" algn="l"/>
                <a:tab pos="2895600" algn="l"/>
                <a:tab pos="3619500" algn="l"/>
                <a:tab pos="4343400" algn="l"/>
                <a:tab pos="5067300" algn="l"/>
              </a:tabLst>
              <a:defRPr/>
            </a:pPr>
            <a:endParaRPr lang="en-US" altLang="en-US" sz="400" dirty="0">
              <a:latin typeface="+mn-lt" charset="0"/>
              <a:cs typeface="+mn-ea" charset="0"/>
            </a:endParaRPr>
          </a:p>
          <a:p>
            <a:pPr eaLnBrk="1" hangingPunct="1">
              <a:spcBef>
                <a:spcPct val="0"/>
              </a:spcBef>
              <a:tabLst>
                <a:tab pos="723900" algn="l"/>
                <a:tab pos="1447800" algn="l"/>
                <a:tab pos="2171700" algn="l"/>
                <a:tab pos="2895600" algn="l"/>
                <a:tab pos="3619500" algn="l"/>
                <a:tab pos="4343400" algn="l"/>
                <a:tab pos="5067300" algn="l"/>
              </a:tabLst>
              <a:defRPr/>
            </a:pPr>
            <a:r>
              <a:rPr lang="en-US" altLang="en-US" sz="400" dirty="0">
                <a:latin typeface="+mn-lt" charset="0"/>
                <a:cs typeface="+mn-ea" charset="0"/>
              </a:rPr>
              <a:t>3. </a:t>
            </a:r>
            <a:r>
              <a:rPr lang="en-US" altLang="en-US" sz="400" b="1" dirty="0">
                <a:latin typeface="+mn-lt" charset="0"/>
                <a:cs typeface="+mn-ea" charset="0"/>
              </a:rPr>
              <a:t>Build Public Perception and Trust</a:t>
            </a:r>
          </a:p>
          <a:p>
            <a:pPr eaLnBrk="1" hangingPunct="1">
              <a:spcBef>
                <a:spcPct val="0"/>
              </a:spcBef>
              <a:tabLst>
                <a:tab pos="723900" algn="l"/>
                <a:tab pos="1447800" algn="l"/>
                <a:tab pos="2171700" algn="l"/>
                <a:tab pos="2895600" algn="l"/>
                <a:tab pos="3619500" algn="l"/>
                <a:tab pos="4343400" algn="l"/>
                <a:tab pos="5067300" algn="l"/>
              </a:tabLst>
              <a:defRPr/>
            </a:pPr>
            <a:r>
              <a:rPr lang="en-US" altLang="en-US" sz="400" dirty="0">
                <a:latin typeface="+mn-lt" charset="0"/>
                <a:cs typeface="+mn-ea" charset="0"/>
              </a:rPr>
              <a:t>Where products and services are easily accessible, clients may still be reluctant to use them when they lack trust that their savings will be protected and available, or when they doubt the quality and security of transactions. 	</a:t>
            </a:r>
          </a:p>
          <a:p>
            <a:pPr eaLnBrk="1" hangingPunct="1">
              <a:spcBef>
                <a:spcPct val="0"/>
              </a:spcBef>
              <a:tabLst>
                <a:tab pos="723900" algn="l"/>
                <a:tab pos="1447800" algn="l"/>
                <a:tab pos="2171700" algn="l"/>
                <a:tab pos="2895600" algn="l"/>
                <a:tab pos="3619500" algn="l"/>
                <a:tab pos="4343400" algn="l"/>
                <a:tab pos="5067300" algn="l"/>
              </a:tabLst>
              <a:defRPr/>
            </a:pPr>
            <a:endParaRPr lang="en-US" altLang="en-US" sz="400" dirty="0">
              <a:latin typeface="+mn-lt" charset="0"/>
              <a:cs typeface="+mn-ea" charset="0"/>
            </a:endParaRPr>
          </a:p>
          <a:p>
            <a:pPr eaLnBrk="1" hangingPunct="1">
              <a:spcBef>
                <a:spcPct val="0"/>
              </a:spcBef>
              <a:tabLst>
                <a:tab pos="723900" algn="l"/>
                <a:tab pos="1447800" algn="l"/>
                <a:tab pos="2171700" algn="l"/>
                <a:tab pos="2895600" algn="l"/>
                <a:tab pos="3619500" algn="l"/>
                <a:tab pos="4343400" algn="l"/>
                <a:tab pos="5067300" algn="l"/>
              </a:tabLst>
              <a:defRPr/>
            </a:pPr>
            <a:r>
              <a:rPr lang="en-US" altLang="en-US" sz="400" dirty="0">
                <a:latin typeface="+mn-lt" charset="0"/>
                <a:cs typeface="+mn-ea" charset="0"/>
              </a:rPr>
              <a:t>4. </a:t>
            </a:r>
            <a:r>
              <a:rPr lang="en-US" altLang="en-US" sz="400" b="1" dirty="0">
                <a:latin typeface="+mn-lt" charset="0"/>
                <a:cs typeface="+mn-ea" charset="0"/>
              </a:rPr>
              <a:t>Public &amp; Private Sector Partnership for Progressive Policies &amp; Better Environment</a:t>
            </a:r>
          </a:p>
          <a:p>
            <a:pPr eaLnBrk="1" hangingPunct="1">
              <a:spcBef>
                <a:spcPct val="0"/>
              </a:spcBef>
              <a:tabLst>
                <a:tab pos="723900" algn="l"/>
                <a:tab pos="1447800" algn="l"/>
                <a:tab pos="2171700" algn="l"/>
                <a:tab pos="2895600" algn="l"/>
                <a:tab pos="3619500" algn="l"/>
                <a:tab pos="4343400" algn="l"/>
                <a:tab pos="5067300" algn="l"/>
              </a:tabLst>
              <a:defRPr/>
            </a:pPr>
            <a:r>
              <a:rPr lang="en-US" altLang="en-US" sz="400" dirty="0">
                <a:latin typeface="+mn-lt" charset="0"/>
                <a:cs typeface="+mn-ea" charset="0"/>
              </a:rPr>
              <a:t>Active and progressive policies </a:t>
            </a:r>
            <a:r>
              <a:rPr lang="en-US" altLang="en-US" sz="400" dirty="0" err="1">
                <a:latin typeface="+mn-lt" charset="0"/>
                <a:cs typeface="+mn-ea" charset="0"/>
              </a:rPr>
              <a:t>cre</a:t>
            </a:r>
            <a:r>
              <a:rPr lang="en-US" altLang="en-US" sz="400" dirty="0">
                <a:latin typeface="+mn-lt" charset="0"/>
                <a:cs typeface="+mn-ea" charset="0"/>
              </a:rPr>
              <a:t>-ate a better environment for in-creased access to finance. Where these are absent, financial deepen-</a:t>
            </a:r>
            <a:r>
              <a:rPr lang="en-US" altLang="en-US" sz="400" dirty="0" err="1">
                <a:latin typeface="+mn-lt" charset="0"/>
                <a:cs typeface="+mn-ea" charset="0"/>
              </a:rPr>
              <a:t>ing</a:t>
            </a:r>
            <a:r>
              <a:rPr lang="en-US" altLang="en-US" sz="400" dirty="0">
                <a:latin typeface="+mn-lt" charset="0"/>
                <a:cs typeface="+mn-ea" charset="0"/>
              </a:rPr>
              <a:t> and development is hindered, which can act to stifle long-term economic growth. 	</a:t>
            </a:r>
          </a:p>
          <a:p>
            <a:pPr eaLnBrk="1" hangingPunct="1">
              <a:spcBef>
                <a:spcPct val="0"/>
              </a:spcBef>
              <a:tabLst>
                <a:tab pos="723900" algn="l"/>
                <a:tab pos="1447800" algn="l"/>
                <a:tab pos="2171700" algn="l"/>
                <a:tab pos="2895600" algn="l"/>
                <a:tab pos="3619500" algn="l"/>
                <a:tab pos="4343400" algn="l"/>
                <a:tab pos="5067300" algn="l"/>
              </a:tabLst>
              <a:defRPr/>
            </a:pPr>
            <a:endParaRPr lang="en-US" altLang="en-US" sz="400" dirty="0">
              <a:latin typeface="+mn-lt" charset="0"/>
              <a:cs typeface="+mn-ea" charset="0"/>
            </a:endParaRPr>
          </a:p>
        </p:txBody>
      </p:sp>
      <p:sp>
        <p:nvSpPr>
          <p:cNvPr id="20485" name="Text Box 3">
            <a:extLst>
              <a:ext uri="{FF2B5EF4-FFF2-40B4-BE49-F238E27FC236}">
                <a16:creationId xmlns:a16="http://schemas.microsoft.com/office/drawing/2014/main" id="{386D8FB7-D722-45A0-A978-A3F8C4E069D8}"/>
              </a:ext>
            </a:extLst>
          </p:cNvPr>
          <p:cNvSpPr txBox="1">
            <a:spLocks noChangeArrowheads="1"/>
          </p:cNvSpPr>
          <p:nvPr/>
        </p:nvSpPr>
        <p:spPr bwMode="auto">
          <a:xfrm>
            <a:off x="3851275" y="9428163"/>
            <a:ext cx="2944813" cy="496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hangingPunct="1">
              <a:buClr>
                <a:srgbClr val="000000"/>
              </a:buClr>
              <a:buSzPct val="100000"/>
              <a:buFont typeface="Times New Roman" panose="02020603050405020304" pitchFamily="18" charset="0"/>
              <a:buNone/>
            </a:pPr>
            <a:fld id="{30BF720D-AD21-432A-8972-449B5B770393}" type="slidenum">
              <a:rPr lang="en-US" altLang="en-US" sz="1400">
                <a:solidFill>
                  <a:srgbClr val="000000"/>
                </a:solidFill>
                <a:latin typeface="Calibri" panose="020F0502020204030204" pitchFamily="34" charset="0"/>
              </a:rPr>
              <a:pPr eaLnBrk="1" hangingPunct="1">
                <a:buClr>
                  <a:srgbClr val="000000"/>
                </a:buClr>
                <a:buSzPct val="100000"/>
                <a:buFont typeface="Times New Roman" panose="02020603050405020304" pitchFamily="18" charset="0"/>
                <a:buNone/>
              </a:pPr>
              <a:t>4</a:t>
            </a:fld>
            <a:endParaRPr lang="en-US" altLang="en-US" sz="1400">
              <a:solidFill>
                <a:srgbClr val="000000"/>
              </a:solidFill>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6">
            <a:extLst>
              <a:ext uri="{FF2B5EF4-FFF2-40B4-BE49-F238E27FC236}">
                <a16:creationId xmlns:a16="http://schemas.microsoft.com/office/drawing/2014/main" id="{84315F0B-6658-44E6-8D65-F0D7042B444B}"/>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fld id="{C0399531-F5CE-4102-976D-B8CBDFB26641}" type="slidenum">
              <a:rPr lang="en-US" altLang="en-US">
                <a:solidFill>
                  <a:srgbClr val="000000"/>
                </a:solidFill>
                <a:latin typeface="Times New Roman" panose="02020603050405020304" pitchFamily="18" charset="0"/>
                <a:cs typeface="Lucida Sans Unicode" panose="020B0602030504020204" pitchFamily="34" charset="0"/>
              </a:rPr>
              <a:pPr/>
              <a:t>5</a:t>
            </a:fld>
            <a:endParaRPr lang="en-US" altLang="en-US">
              <a:solidFill>
                <a:srgbClr val="000000"/>
              </a:solidFill>
              <a:latin typeface="Times New Roman" panose="02020603050405020304" pitchFamily="18" charset="0"/>
              <a:cs typeface="Lucida Sans Unicode" panose="020B0602030504020204" pitchFamily="34" charset="0"/>
            </a:endParaRPr>
          </a:p>
        </p:txBody>
      </p:sp>
      <p:sp>
        <p:nvSpPr>
          <p:cNvPr id="21507" name="Rectangle 1">
            <a:extLst>
              <a:ext uri="{FF2B5EF4-FFF2-40B4-BE49-F238E27FC236}">
                <a16:creationId xmlns:a16="http://schemas.microsoft.com/office/drawing/2014/main" id="{7D315AD7-854C-4219-ACD4-7E37E34FF7FE}"/>
              </a:ext>
            </a:extLst>
          </p:cNvPr>
          <p:cNvSpPr>
            <a:spLocks noChangeArrowheads="1" noTextEdit="1"/>
          </p:cNvSpPr>
          <p:nvPr>
            <p:ph type="sldImg"/>
          </p:nvPr>
        </p:nvSpPr>
        <p:spPr>
          <a:xfrm>
            <a:off x="533400" y="763588"/>
            <a:ext cx="67056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Rectangle 2">
            <a:extLst>
              <a:ext uri="{FF2B5EF4-FFF2-40B4-BE49-F238E27FC236}">
                <a16:creationId xmlns:a16="http://schemas.microsoft.com/office/drawing/2014/main" id="{508E29F8-7392-431A-848B-390940EB9813}"/>
              </a:ext>
            </a:extLst>
          </p:cNvPr>
          <p:cNvSpPr>
            <a:spLocks noChangeArrowheads="1"/>
          </p:cNvSpPr>
          <p:nvPr>
            <p:ph type="body" idx="1"/>
          </p:nvPr>
        </p:nvSpPr>
        <p:spPr>
          <a:xfrm>
            <a:off x="777875" y="4776788"/>
            <a:ext cx="6218238" cy="452596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6">
            <a:extLst>
              <a:ext uri="{FF2B5EF4-FFF2-40B4-BE49-F238E27FC236}">
                <a16:creationId xmlns:a16="http://schemas.microsoft.com/office/drawing/2014/main" id="{BB86843B-1039-45DA-8C60-BC1514FF7F25}"/>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fld id="{A91CD243-9EE1-4077-85AD-23246B3E77FE}" type="slidenum">
              <a:rPr lang="en-US" altLang="en-US">
                <a:solidFill>
                  <a:srgbClr val="000000"/>
                </a:solidFill>
                <a:latin typeface="Times New Roman" panose="02020603050405020304" pitchFamily="18" charset="0"/>
                <a:cs typeface="Lucida Sans Unicode" panose="020B0602030504020204" pitchFamily="34" charset="0"/>
              </a:rPr>
              <a:pPr/>
              <a:t>6</a:t>
            </a:fld>
            <a:endParaRPr lang="en-US" altLang="en-US">
              <a:solidFill>
                <a:srgbClr val="000000"/>
              </a:solidFill>
              <a:latin typeface="Times New Roman" panose="02020603050405020304" pitchFamily="18" charset="0"/>
              <a:cs typeface="Lucida Sans Unicode" panose="020B0602030504020204" pitchFamily="34" charset="0"/>
            </a:endParaRPr>
          </a:p>
        </p:txBody>
      </p:sp>
      <p:sp>
        <p:nvSpPr>
          <p:cNvPr id="22531" name="Rectangle 1">
            <a:extLst>
              <a:ext uri="{FF2B5EF4-FFF2-40B4-BE49-F238E27FC236}">
                <a16:creationId xmlns:a16="http://schemas.microsoft.com/office/drawing/2014/main" id="{3F456112-FE96-48F0-84A3-3B802C533BB4}"/>
              </a:ext>
            </a:extLst>
          </p:cNvPr>
          <p:cNvSpPr>
            <a:spLocks noChangeArrowheads="1" noTextEdit="1"/>
          </p:cNvSpPr>
          <p:nvPr>
            <p:ph type="sldImg"/>
          </p:nvPr>
        </p:nvSpPr>
        <p:spPr>
          <a:xfrm>
            <a:off x="90488" y="754063"/>
            <a:ext cx="6616700" cy="3722687"/>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2" name="Rectangle 2">
            <a:extLst>
              <a:ext uri="{FF2B5EF4-FFF2-40B4-BE49-F238E27FC236}">
                <a16:creationId xmlns:a16="http://schemas.microsoft.com/office/drawing/2014/main" id="{1772C375-7EF5-446B-A423-BFFEC3DE7F14}"/>
              </a:ext>
            </a:extLst>
          </p:cNvPr>
          <p:cNvSpPr>
            <a:spLocks noChangeArrowheads="1"/>
          </p:cNvSpPr>
          <p:nvPr>
            <p:ph type="body" idx="1"/>
          </p:nvPr>
        </p:nvSpPr>
        <p:spPr>
          <a:xfrm>
            <a:off x="679450" y="4714875"/>
            <a:ext cx="5437188" cy="44672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6">
            <a:extLst>
              <a:ext uri="{FF2B5EF4-FFF2-40B4-BE49-F238E27FC236}">
                <a16:creationId xmlns:a16="http://schemas.microsoft.com/office/drawing/2014/main" id="{86F53CE7-6A03-4E5C-8731-00E680531593}"/>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fld id="{0DEFC290-D535-49A8-B96D-B360CFB4B65A}" type="slidenum">
              <a:rPr lang="en-US" altLang="en-US">
                <a:solidFill>
                  <a:srgbClr val="000000"/>
                </a:solidFill>
                <a:latin typeface="Times New Roman" panose="02020603050405020304" pitchFamily="18" charset="0"/>
                <a:cs typeface="Lucida Sans Unicode" panose="020B0602030504020204" pitchFamily="34" charset="0"/>
              </a:rPr>
              <a:pPr/>
              <a:t>7</a:t>
            </a:fld>
            <a:endParaRPr lang="en-US" altLang="en-US">
              <a:solidFill>
                <a:srgbClr val="000000"/>
              </a:solidFill>
              <a:latin typeface="Times New Roman" panose="02020603050405020304" pitchFamily="18" charset="0"/>
              <a:cs typeface="Lucida Sans Unicode" panose="020B0602030504020204" pitchFamily="34" charset="0"/>
            </a:endParaRPr>
          </a:p>
        </p:txBody>
      </p:sp>
      <p:sp>
        <p:nvSpPr>
          <p:cNvPr id="23555" name="Rectangle 1">
            <a:extLst>
              <a:ext uri="{FF2B5EF4-FFF2-40B4-BE49-F238E27FC236}">
                <a16:creationId xmlns:a16="http://schemas.microsoft.com/office/drawing/2014/main" id="{6C4FA893-18F4-41EC-A81A-A50F5EE1B0BC}"/>
              </a:ext>
            </a:extLst>
          </p:cNvPr>
          <p:cNvSpPr>
            <a:spLocks noChangeArrowheads="1" noTextEdit="1"/>
          </p:cNvSpPr>
          <p:nvPr>
            <p:ph type="sldImg"/>
          </p:nvPr>
        </p:nvSpPr>
        <p:spPr>
          <a:xfrm>
            <a:off x="422275" y="1241425"/>
            <a:ext cx="5953125" cy="33496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 name="Text Box 2">
            <a:extLst>
              <a:ext uri="{FF2B5EF4-FFF2-40B4-BE49-F238E27FC236}">
                <a16:creationId xmlns:a16="http://schemas.microsoft.com/office/drawing/2014/main" id="{1288B5A9-6C10-4324-ABAB-D3E70213E1D9}"/>
              </a:ext>
            </a:extLst>
          </p:cNvPr>
          <p:cNvSpPr txBox="1">
            <a:spLocks noGrp="1" noChangeArrowheads="1"/>
          </p:cNvSpPr>
          <p:nvPr>
            <p:ph type="body" idx="1"/>
          </p:nvPr>
        </p:nvSpPr>
        <p:spPr>
          <a:xfrm>
            <a:off x="679450" y="4776788"/>
            <a:ext cx="5437188" cy="3908425"/>
          </a:xfrm>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spcBef>
                <a:spcPct val="0"/>
              </a:spcBef>
              <a:tabLst>
                <a:tab pos="723900" algn="l"/>
                <a:tab pos="1447800" algn="l"/>
                <a:tab pos="2171700" algn="l"/>
                <a:tab pos="2895600" algn="l"/>
                <a:tab pos="3619500" algn="l"/>
                <a:tab pos="4343400" algn="l"/>
                <a:tab pos="5067300" algn="l"/>
              </a:tabLst>
              <a:defRPr/>
            </a:pPr>
            <a:r>
              <a:rPr lang="en-US" altLang="en-US" sz="2000">
                <a:latin typeface="Arial" panose="020B0604020202020204" pitchFamily="34" charset="0"/>
                <a:ea typeface="Microsoft YaHei" panose="020B0503020204020204" pitchFamily="34" charset="-122"/>
              </a:rPr>
              <a:t>FDI - </a:t>
            </a:r>
            <a:r>
              <a:rPr lang="en-US" altLang="en-US" sz="900">
                <a:latin typeface="+mn-lt" charset="0"/>
                <a:cs typeface="+mn-ea" charset="0"/>
                <a:hlinkClick r:id="rId3"/>
              </a:rPr>
              <a:t>Foreign Direct Investment</a:t>
            </a:r>
          </a:p>
          <a:p>
            <a:pPr eaLnBrk="1" hangingPunct="1">
              <a:spcBef>
                <a:spcPct val="0"/>
              </a:spcBef>
              <a:tabLst>
                <a:tab pos="723900" algn="l"/>
                <a:tab pos="1447800" algn="l"/>
                <a:tab pos="2171700" algn="l"/>
                <a:tab pos="2895600" algn="l"/>
                <a:tab pos="3619500" algn="l"/>
                <a:tab pos="4343400" algn="l"/>
                <a:tab pos="5067300" algn="l"/>
              </a:tabLst>
              <a:defRPr/>
            </a:pPr>
            <a:endParaRPr lang="en-US" altLang="en-US" sz="900">
              <a:latin typeface="+mn-lt" charset="0"/>
              <a:cs typeface="+mn-ea" charset="0"/>
            </a:endParaRPr>
          </a:p>
        </p:txBody>
      </p:sp>
      <p:sp>
        <p:nvSpPr>
          <p:cNvPr id="23557" name="Text Box 3">
            <a:extLst>
              <a:ext uri="{FF2B5EF4-FFF2-40B4-BE49-F238E27FC236}">
                <a16:creationId xmlns:a16="http://schemas.microsoft.com/office/drawing/2014/main" id="{F83F9FBB-A6E7-4F0F-A8C8-B77B86F752E2}"/>
              </a:ext>
            </a:extLst>
          </p:cNvPr>
          <p:cNvSpPr txBox="1">
            <a:spLocks noChangeArrowheads="1"/>
          </p:cNvSpPr>
          <p:nvPr/>
        </p:nvSpPr>
        <p:spPr bwMode="auto">
          <a:xfrm>
            <a:off x="3851275" y="9428163"/>
            <a:ext cx="2944813" cy="496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hangingPunct="1">
              <a:buClr>
                <a:srgbClr val="000000"/>
              </a:buClr>
              <a:buSzPct val="100000"/>
              <a:buFont typeface="Times New Roman" panose="02020603050405020304" pitchFamily="18" charset="0"/>
              <a:buNone/>
            </a:pPr>
            <a:fld id="{3379009F-AF20-4492-91F9-65B58DC61182}" type="slidenum">
              <a:rPr lang="en-US" altLang="en-US" sz="1400">
                <a:solidFill>
                  <a:srgbClr val="000000"/>
                </a:solidFill>
                <a:latin typeface="Calibri" panose="020F0502020204030204" pitchFamily="34" charset="0"/>
              </a:rPr>
              <a:pPr eaLnBrk="1" hangingPunct="1">
                <a:buClr>
                  <a:srgbClr val="000000"/>
                </a:buClr>
                <a:buSzPct val="100000"/>
                <a:buFont typeface="Times New Roman" panose="02020603050405020304" pitchFamily="18" charset="0"/>
                <a:buNone/>
              </a:pPr>
              <a:t>7</a:t>
            </a:fld>
            <a:endParaRPr lang="en-US" altLang="en-US" sz="1400">
              <a:solidFill>
                <a:srgbClr val="000000"/>
              </a:solidFill>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6">
            <a:extLst>
              <a:ext uri="{FF2B5EF4-FFF2-40B4-BE49-F238E27FC236}">
                <a16:creationId xmlns:a16="http://schemas.microsoft.com/office/drawing/2014/main" id="{0F3420D3-19C5-451D-838A-FD3A4016CDC8}"/>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fld id="{08FDCB01-911E-4AC5-B771-FE9B629E614A}" type="slidenum">
              <a:rPr lang="en-US" altLang="en-US">
                <a:solidFill>
                  <a:srgbClr val="000000"/>
                </a:solidFill>
                <a:latin typeface="Times New Roman" panose="02020603050405020304" pitchFamily="18" charset="0"/>
                <a:cs typeface="Lucida Sans Unicode" panose="020B0602030504020204" pitchFamily="34" charset="0"/>
              </a:rPr>
              <a:pPr/>
              <a:t>8</a:t>
            </a:fld>
            <a:endParaRPr lang="en-US" altLang="en-US">
              <a:solidFill>
                <a:srgbClr val="000000"/>
              </a:solidFill>
              <a:latin typeface="Times New Roman" panose="02020603050405020304" pitchFamily="18" charset="0"/>
              <a:cs typeface="Lucida Sans Unicode" panose="020B0602030504020204" pitchFamily="34" charset="0"/>
            </a:endParaRPr>
          </a:p>
        </p:txBody>
      </p:sp>
      <p:sp>
        <p:nvSpPr>
          <p:cNvPr id="24579" name="Rectangle 1">
            <a:extLst>
              <a:ext uri="{FF2B5EF4-FFF2-40B4-BE49-F238E27FC236}">
                <a16:creationId xmlns:a16="http://schemas.microsoft.com/office/drawing/2014/main" id="{7D0857F8-53E9-4FE5-874E-37B0199CF373}"/>
              </a:ext>
            </a:extLst>
          </p:cNvPr>
          <p:cNvSpPr>
            <a:spLocks noChangeArrowheads="1" noTextEdit="1"/>
          </p:cNvSpPr>
          <p:nvPr>
            <p:ph type="sldImg"/>
          </p:nvPr>
        </p:nvSpPr>
        <p:spPr>
          <a:xfrm>
            <a:off x="90488" y="754063"/>
            <a:ext cx="6616700" cy="3722687"/>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0" name="Rectangle 2">
            <a:extLst>
              <a:ext uri="{FF2B5EF4-FFF2-40B4-BE49-F238E27FC236}">
                <a16:creationId xmlns:a16="http://schemas.microsoft.com/office/drawing/2014/main" id="{A66B1396-6E5F-4ACA-9FE8-6DCF3241687E}"/>
              </a:ext>
            </a:extLst>
          </p:cNvPr>
          <p:cNvSpPr>
            <a:spLocks noChangeArrowheads="1"/>
          </p:cNvSpPr>
          <p:nvPr>
            <p:ph type="body" idx="1"/>
          </p:nvPr>
        </p:nvSpPr>
        <p:spPr>
          <a:xfrm>
            <a:off x="679450" y="4714875"/>
            <a:ext cx="5437188" cy="44672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6">
            <a:extLst>
              <a:ext uri="{FF2B5EF4-FFF2-40B4-BE49-F238E27FC236}">
                <a16:creationId xmlns:a16="http://schemas.microsoft.com/office/drawing/2014/main" id="{6BD823E4-5CBF-414A-9F6A-67F315C04E83}"/>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fld id="{FE2E9C7D-CE7A-4954-9163-5C8C682069F6}" type="slidenum">
              <a:rPr lang="en-US" altLang="en-US">
                <a:solidFill>
                  <a:srgbClr val="000000"/>
                </a:solidFill>
                <a:latin typeface="Times New Roman" panose="02020603050405020304" pitchFamily="18" charset="0"/>
                <a:cs typeface="Lucida Sans Unicode" panose="020B0602030504020204" pitchFamily="34" charset="0"/>
              </a:rPr>
              <a:pPr/>
              <a:t>9</a:t>
            </a:fld>
            <a:endParaRPr lang="en-US" altLang="en-US">
              <a:solidFill>
                <a:srgbClr val="000000"/>
              </a:solidFill>
              <a:latin typeface="Times New Roman" panose="02020603050405020304" pitchFamily="18" charset="0"/>
              <a:cs typeface="Lucida Sans Unicode" panose="020B0602030504020204" pitchFamily="34" charset="0"/>
            </a:endParaRPr>
          </a:p>
        </p:txBody>
      </p:sp>
      <p:sp>
        <p:nvSpPr>
          <p:cNvPr id="25603" name="Rectangle 1">
            <a:extLst>
              <a:ext uri="{FF2B5EF4-FFF2-40B4-BE49-F238E27FC236}">
                <a16:creationId xmlns:a16="http://schemas.microsoft.com/office/drawing/2014/main" id="{3EEB1113-291C-455E-A480-C7707CCFFBE3}"/>
              </a:ext>
            </a:extLst>
          </p:cNvPr>
          <p:cNvSpPr>
            <a:spLocks noChangeArrowheads="1" noTextEdit="1"/>
          </p:cNvSpPr>
          <p:nvPr>
            <p:ph type="sldImg"/>
          </p:nvPr>
        </p:nvSpPr>
        <p:spPr>
          <a:xfrm>
            <a:off x="90488" y="754063"/>
            <a:ext cx="6616700" cy="3722687"/>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4" name="Rectangle 2">
            <a:extLst>
              <a:ext uri="{FF2B5EF4-FFF2-40B4-BE49-F238E27FC236}">
                <a16:creationId xmlns:a16="http://schemas.microsoft.com/office/drawing/2014/main" id="{779BCA16-88A4-4E95-83C5-CB5CCAECA70B}"/>
              </a:ext>
            </a:extLst>
          </p:cNvPr>
          <p:cNvSpPr>
            <a:spLocks noChangeArrowheads="1"/>
          </p:cNvSpPr>
          <p:nvPr>
            <p:ph type="body" idx="1"/>
          </p:nvPr>
        </p:nvSpPr>
        <p:spPr>
          <a:xfrm>
            <a:off x="679450" y="4714875"/>
            <a:ext cx="5437188" cy="44672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p>
        </p:txBody>
      </p:sp>
      <p:sp>
        <p:nvSpPr>
          <p:cNvPr id="3" name="Subtitle 2">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068549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Vertical Text Placeholder 2">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6988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p:cNvPr>
          <p:cNvSpPr>
            <a:spLocks noGrp="1"/>
          </p:cNvSpPr>
          <p:nvPr>
            <p:ph type="title" orient="vert"/>
          </p:nvPr>
        </p:nvSpPr>
        <p:spPr>
          <a:xfrm>
            <a:off x="6629400" y="204788"/>
            <a:ext cx="2055813" cy="4391025"/>
          </a:xfrm>
        </p:spPr>
        <p:txBody>
          <a:bodyPr vert="eaVert"/>
          <a:lstStyle/>
          <a:p>
            <a:r>
              <a:rPr lang="en-US"/>
              <a:t>Click to edit Master title style</a:t>
            </a:r>
          </a:p>
        </p:txBody>
      </p:sp>
      <p:sp>
        <p:nvSpPr>
          <p:cNvPr id="3" name="Vertical Text Placeholder 2">
            <a:extLst/>
          </p:cNvPr>
          <p:cNvSpPr>
            <a:spLocks noGrp="1"/>
          </p:cNvSpPr>
          <p:nvPr>
            <p:ph type="body" orient="vert" idx="1"/>
          </p:nvPr>
        </p:nvSpPr>
        <p:spPr>
          <a:xfrm>
            <a:off x="457200" y="204788"/>
            <a:ext cx="6019800" cy="43910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8122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p:cNvPr>
          <p:cNvSpPr>
            <a:spLocks noGrp="1"/>
          </p:cNvSpPr>
          <p:nvPr>
            <p:ph type="ctrTitle"/>
          </p:nvPr>
        </p:nvSpPr>
        <p:spPr>
          <a:xfrm>
            <a:off x="1143000" y="841375"/>
            <a:ext cx="6858000" cy="1790700"/>
          </a:xfrm>
        </p:spPr>
        <p:txBody>
          <a:bodyPr/>
          <a:lstStyle>
            <a:lvl1pPr algn="ctr">
              <a:defRPr sz="6000"/>
            </a:lvl1pPr>
          </a:lstStyle>
          <a:p>
            <a:r>
              <a:rPr lang="en-US"/>
              <a:t>Click to edit Master title style</a:t>
            </a:r>
          </a:p>
        </p:txBody>
      </p:sp>
      <p:sp>
        <p:nvSpPr>
          <p:cNvPr id="3" name="Subtitle 2">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3">
            <a:extLst>
              <a:ext uri="{FF2B5EF4-FFF2-40B4-BE49-F238E27FC236}">
                <a16:creationId xmlns:a16="http://schemas.microsoft.com/office/drawing/2014/main" id="{CD586D9D-AF8E-4701-93A0-CC60914DC399}"/>
              </a:ext>
            </a:extLst>
          </p:cNvPr>
          <p:cNvSpPr>
            <a:spLocks noGrp="1" noChangeArrowheads="1"/>
          </p:cNvSpPr>
          <p:nvPr>
            <p:ph type="dt" idx="10"/>
          </p:nvPr>
        </p:nvSpPr>
        <p:spPr>
          <a:ln/>
        </p:spPr>
        <p:txBody>
          <a:bodyPr/>
          <a:lstStyle>
            <a:lvl1pPr>
              <a:defRPr/>
            </a:lvl1pPr>
          </a:lstStyle>
          <a:p>
            <a:pPr>
              <a:defRPr/>
            </a:pPr>
            <a:r>
              <a:rPr lang="en-US" altLang="en-US"/>
              <a:t>10/5/17</a:t>
            </a:r>
          </a:p>
        </p:txBody>
      </p:sp>
      <p:sp>
        <p:nvSpPr>
          <p:cNvPr id="5" name="Rectangle 5">
            <a:extLst>
              <a:ext uri="{FF2B5EF4-FFF2-40B4-BE49-F238E27FC236}">
                <a16:creationId xmlns:a16="http://schemas.microsoft.com/office/drawing/2014/main" id="{C59520FA-6A3A-463B-B8D0-71F12ACBC45C}"/>
              </a:ext>
            </a:extLst>
          </p:cNvPr>
          <p:cNvSpPr>
            <a:spLocks noGrp="1" noChangeArrowheads="1"/>
          </p:cNvSpPr>
          <p:nvPr>
            <p:ph type="sldNum" idx="11"/>
          </p:nvPr>
        </p:nvSpPr>
        <p:spPr>
          <a:ln/>
        </p:spPr>
        <p:txBody>
          <a:bodyPr/>
          <a:lstStyle>
            <a:lvl1pPr>
              <a:defRPr/>
            </a:lvl1pPr>
          </a:lstStyle>
          <a:p>
            <a:fld id="{C57E982E-4B0E-478D-AB74-F28310200E6D}" type="slidenum">
              <a:rPr lang="en-US" altLang="en-US"/>
              <a:pPr/>
              <a:t>‹#›</a:t>
            </a:fld>
            <a:endParaRPr lang="en-US" altLang="en-US"/>
          </a:p>
        </p:txBody>
      </p:sp>
    </p:spTree>
    <p:extLst>
      <p:ext uri="{BB962C8B-B14F-4D97-AF65-F5344CB8AC3E}">
        <p14:creationId xmlns:p14="http://schemas.microsoft.com/office/powerpoint/2010/main" val="1792964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a:extLst>
              <a:ext uri="{FF2B5EF4-FFF2-40B4-BE49-F238E27FC236}">
                <a16:creationId xmlns:a16="http://schemas.microsoft.com/office/drawing/2014/main" id="{310E2DF7-FDB7-4102-A935-C6708B6CF892}"/>
              </a:ext>
            </a:extLst>
          </p:cNvPr>
          <p:cNvSpPr>
            <a:spLocks noGrp="1" noChangeArrowheads="1"/>
          </p:cNvSpPr>
          <p:nvPr>
            <p:ph type="dt" idx="10"/>
          </p:nvPr>
        </p:nvSpPr>
        <p:spPr>
          <a:ln/>
        </p:spPr>
        <p:txBody>
          <a:bodyPr/>
          <a:lstStyle>
            <a:lvl1pPr>
              <a:defRPr/>
            </a:lvl1pPr>
          </a:lstStyle>
          <a:p>
            <a:pPr>
              <a:defRPr/>
            </a:pPr>
            <a:r>
              <a:rPr lang="en-US" altLang="en-US"/>
              <a:t>10/5/17</a:t>
            </a:r>
          </a:p>
        </p:txBody>
      </p:sp>
      <p:sp>
        <p:nvSpPr>
          <p:cNvPr id="5" name="Rectangle 5">
            <a:extLst>
              <a:ext uri="{FF2B5EF4-FFF2-40B4-BE49-F238E27FC236}">
                <a16:creationId xmlns:a16="http://schemas.microsoft.com/office/drawing/2014/main" id="{3E63B12F-A1FE-464D-849A-83361E7713E1}"/>
              </a:ext>
            </a:extLst>
          </p:cNvPr>
          <p:cNvSpPr>
            <a:spLocks noGrp="1" noChangeArrowheads="1"/>
          </p:cNvSpPr>
          <p:nvPr>
            <p:ph type="sldNum" idx="11"/>
          </p:nvPr>
        </p:nvSpPr>
        <p:spPr>
          <a:ln/>
        </p:spPr>
        <p:txBody>
          <a:bodyPr/>
          <a:lstStyle>
            <a:lvl1pPr>
              <a:defRPr/>
            </a:lvl1pPr>
          </a:lstStyle>
          <a:p>
            <a:fld id="{E77664F4-4CF4-41EB-A938-7F70AC8A6FDC}" type="slidenum">
              <a:rPr lang="en-US" altLang="en-US"/>
              <a:pPr/>
              <a:t>‹#›</a:t>
            </a:fld>
            <a:endParaRPr lang="en-US" altLang="en-US"/>
          </a:p>
        </p:txBody>
      </p:sp>
    </p:spTree>
    <p:extLst>
      <p:ext uri="{BB962C8B-B14F-4D97-AF65-F5344CB8AC3E}">
        <p14:creationId xmlns:p14="http://schemas.microsoft.com/office/powerpoint/2010/main" val="56095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23888" y="1282700"/>
            <a:ext cx="7886700" cy="2139950"/>
          </a:xfrm>
        </p:spPr>
        <p:txBody>
          <a:bodyPr/>
          <a:lstStyle>
            <a:lvl1pPr>
              <a:defRPr sz="6000"/>
            </a:lvl1pPr>
          </a:lstStyle>
          <a:p>
            <a:r>
              <a:rPr lang="en-US"/>
              <a:t>Click to edit Master title style</a:t>
            </a:r>
          </a:p>
        </p:txBody>
      </p:sp>
      <p:sp>
        <p:nvSpPr>
          <p:cNvPr id="3" name="Text Placeholder 2">
            <a:extLst/>
          </p:cNvPr>
          <p:cNvSpPr>
            <a:spLocks noGrp="1"/>
          </p:cNvSpPr>
          <p:nvPr>
            <p:ph type="body" idx="1"/>
          </p:nvPr>
        </p:nvSpPr>
        <p:spPr>
          <a:xfrm>
            <a:off x="623888" y="3441700"/>
            <a:ext cx="7886700" cy="11255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3">
            <a:extLst>
              <a:ext uri="{FF2B5EF4-FFF2-40B4-BE49-F238E27FC236}">
                <a16:creationId xmlns:a16="http://schemas.microsoft.com/office/drawing/2014/main" id="{9604A388-77B0-42F0-96A2-3D536B7C02FB}"/>
              </a:ext>
            </a:extLst>
          </p:cNvPr>
          <p:cNvSpPr>
            <a:spLocks noGrp="1" noChangeArrowheads="1"/>
          </p:cNvSpPr>
          <p:nvPr>
            <p:ph type="dt" idx="10"/>
          </p:nvPr>
        </p:nvSpPr>
        <p:spPr>
          <a:ln/>
        </p:spPr>
        <p:txBody>
          <a:bodyPr/>
          <a:lstStyle>
            <a:lvl1pPr>
              <a:defRPr/>
            </a:lvl1pPr>
          </a:lstStyle>
          <a:p>
            <a:pPr>
              <a:defRPr/>
            </a:pPr>
            <a:r>
              <a:rPr lang="en-US" altLang="en-US"/>
              <a:t>10/5/17</a:t>
            </a:r>
          </a:p>
        </p:txBody>
      </p:sp>
      <p:sp>
        <p:nvSpPr>
          <p:cNvPr id="5" name="Rectangle 5">
            <a:extLst>
              <a:ext uri="{FF2B5EF4-FFF2-40B4-BE49-F238E27FC236}">
                <a16:creationId xmlns:a16="http://schemas.microsoft.com/office/drawing/2014/main" id="{6BC8B3BC-6C1F-4E1C-8715-9520B606EE92}"/>
              </a:ext>
            </a:extLst>
          </p:cNvPr>
          <p:cNvSpPr>
            <a:spLocks noGrp="1" noChangeArrowheads="1"/>
          </p:cNvSpPr>
          <p:nvPr>
            <p:ph type="sldNum" idx="11"/>
          </p:nvPr>
        </p:nvSpPr>
        <p:spPr>
          <a:ln/>
        </p:spPr>
        <p:txBody>
          <a:bodyPr/>
          <a:lstStyle>
            <a:lvl1pPr>
              <a:defRPr/>
            </a:lvl1pPr>
          </a:lstStyle>
          <a:p>
            <a:fld id="{358F0467-C46C-4F48-834E-F022E93E68E7}" type="slidenum">
              <a:rPr lang="en-US" altLang="en-US"/>
              <a:pPr/>
              <a:t>‹#›</a:t>
            </a:fld>
            <a:endParaRPr lang="en-US" altLang="en-US"/>
          </a:p>
        </p:txBody>
      </p:sp>
    </p:spTree>
    <p:extLst>
      <p:ext uri="{BB962C8B-B14F-4D97-AF65-F5344CB8AC3E}">
        <p14:creationId xmlns:p14="http://schemas.microsoft.com/office/powerpoint/2010/main" val="21395904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sz="half" idx="1"/>
          </p:nvPr>
        </p:nvSpPr>
        <p:spPr>
          <a:xfrm>
            <a:off x="457200" y="1203325"/>
            <a:ext cx="4037013" cy="33924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p:cNvPr>
          <p:cNvSpPr>
            <a:spLocks noGrp="1"/>
          </p:cNvSpPr>
          <p:nvPr>
            <p:ph sz="half" idx="2"/>
          </p:nvPr>
        </p:nvSpPr>
        <p:spPr>
          <a:xfrm>
            <a:off x="4646613" y="1203325"/>
            <a:ext cx="4038600" cy="33924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a:extLst>
              <a:ext uri="{FF2B5EF4-FFF2-40B4-BE49-F238E27FC236}">
                <a16:creationId xmlns:a16="http://schemas.microsoft.com/office/drawing/2014/main" id="{30651D86-50B4-4924-8085-B043FD2FBE35}"/>
              </a:ext>
            </a:extLst>
          </p:cNvPr>
          <p:cNvSpPr>
            <a:spLocks noGrp="1" noChangeArrowheads="1"/>
          </p:cNvSpPr>
          <p:nvPr>
            <p:ph type="dt" idx="10"/>
          </p:nvPr>
        </p:nvSpPr>
        <p:spPr>
          <a:ln/>
        </p:spPr>
        <p:txBody>
          <a:bodyPr/>
          <a:lstStyle>
            <a:lvl1pPr>
              <a:defRPr/>
            </a:lvl1pPr>
          </a:lstStyle>
          <a:p>
            <a:pPr>
              <a:defRPr/>
            </a:pPr>
            <a:r>
              <a:rPr lang="en-US" altLang="en-US"/>
              <a:t>10/5/17</a:t>
            </a:r>
          </a:p>
        </p:txBody>
      </p:sp>
      <p:sp>
        <p:nvSpPr>
          <p:cNvPr id="6" name="Rectangle 5">
            <a:extLst>
              <a:ext uri="{FF2B5EF4-FFF2-40B4-BE49-F238E27FC236}">
                <a16:creationId xmlns:a16="http://schemas.microsoft.com/office/drawing/2014/main" id="{5E5D36DC-1CDD-4BDC-815C-B37D9CEB8644}"/>
              </a:ext>
            </a:extLst>
          </p:cNvPr>
          <p:cNvSpPr>
            <a:spLocks noGrp="1" noChangeArrowheads="1"/>
          </p:cNvSpPr>
          <p:nvPr>
            <p:ph type="sldNum" idx="11"/>
          </p:nvPr>
        </p:nvSpPr>
        <p:spPr>
          <a:ln/>
        </p:spPr>
        <p:txBody>
          <a:bodyPr/>
          <a:lstStyle>
            <a:lvl1pPr>
              <a:defRPr/>
            </a:lvl1pPr>
          </a:lstStyle>
          <a:p>
            <a:fld id="{712CE1C7-B74A-4347-BB33-91C35EA43E25}" type="slidenum">
              <a:rPr lang="en-US" altLang="en-US"/>
              <a:pPr/>
              <a:t>‹#›</a:t>
            </a:fld>
            <a:endParaRPr lang="en-US" altLang="en-US"/>
          </a:p>
        </p:txBody>
      </p:sp>
    </p:spTree>
    <p:extLst>
      <p:ext uri="{BB962C8B-B14F-4D97-AF65-F5344CB8AC3E}">
        <p14:creationId xmlns:p14="http://schemas.microsoft.com/office/powerpoint/2010/main" val="30570925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30238" y="274638"/>
            <a:ext cx="7886700" cy="993775"/>
          </a:xfrm>
        </p:spPr>
        <p:txBody>
          <a:bodyPr/>
          <a:lstStyle/>
          <a:p>
            <a:r>
              <a:rPr lang="en-US"/>
              <a:t>Click to edit Master title style</a:t>
            </a:r>
          </a:p>
        </p:txBody>
      </p:sp>
      <p:sp>
        <p:nvSpPr>
          <p:cNvPr id="3" name="Text Placeholder 2">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a:extLst>
              <a:ext uri="{FF2B5EF4-FFF2-40B4-BE49-F238E27FC236}">
                <a16:creationId xmlns:a16="http://schemas.microsoft.com/office/drawing/2014/main" id="{BFEA28BB-E744-4666-BA51-771BEAB0785D}"/>
              </a:ext>
            </a:extLst>
          </p:cNvPr>
          <p:cNvSpPr>
            <a:spLocks noGrp="1" noChangeArrowheads="1"/>
          </p:cNvSpPr>
          <p:nvPr>
            <p:ph type="dt" idx="10"/>
          </p:nvPr>
        </p:nvSpPr>
        <p:spPr>
          <a:ln/>
        </p:spPr>
        <p:txBody>
          <a:bodyPr/>
          <a:lstStyle>
            <a:lvl1pPr>
              <a:defRPr/>
            </a:lvl1pPr>
          </a:lstStyle>
          <a:p>
            <a:pPr>
              <a:defRPr/>
            </a:pPr>
            <a:r>
              <a:rPr lang="en-US" altLang="en-US"/>
              <a:t>10/5/17</a:t>
            </a:r>
          </a:p>
        </p:txBody>
      </p:sp>
      <p:sp>
        <p:nvSpPr>
          <p:cNvPr id="8" name="Rectangle 5">
            <a:extLst>
              <a:ext uri="{FF2B5EF4-FFF2-40B4-BE49-F238E27FC236}">
                <a16:creationId xmlns:a16="http://schemas.microsoft.com/office/drawing/2014/main" id="{5C91BE95-B211-47A6-8657-761C766314F9}"/>
              </a:ext>
            </a:extLst>
          </p:cNvPr>
          <p:cNvSpPr>
            <a:spLocks noGrp="1" noChangeArrowheads="1"/>
          </p:cNvSpPr>
          <p:nvPr>
            <p:ph type="sldNum" idx="11"/>
          </p:nvPr>
        </p:nvSpPr>
        <p:spPr>
          <a:ln/>
        </p:spPr>
        <p:txBody>
          <a:bodyPr/>
          <a:lstStyle>
            <a:lvl1pPr>
              <a:defRPr/>
            </a:lvl1pPr>
          </a:lstStyle>
          <a:p>
            <a:fld id="{01DEFB9B-FF27-4D37-9D02-59A8CB91008D}" type="slidenum">
              <a:rPr lang="en-US" altLang="en-US"/>
              <a:pPr/>
              <a:t>‹#›</a:t>
            </a:fld>
            <a:endParaRPr lang="en-US" altLang="en-US"/>
          </a:p>
        </p:txBody>
      </p:sp>
    </p:spTree>
    <p:extLst>
      <p:ext uri="{BB962C8B-B14F-4D97-AF65-F5344CB8AC3E}">
        <p14:creationId xmlns:p14="http://schemas.microsoft.com/office/powerpoint/2010/main" val="1055570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Rectangle 3">
            <a:extLst>
              <a:ext uri="{FF2B5EF4-FFF2-40B4-BE49-F238E27FC236}">
                <a16:creationId xmlns:a16="http://schemas.microsoft.com/office/drawing/2014/main" id="{2D6637FD-24C3-4539-921F-C0CE0E830641}"/>
              </a:ext>
            </a:extLst>
          </p:cNvPr>
          <p:cNvSpPr>
            <a:spLocks noGrp="1" noChangeArrowheads="1"/>
          </p:cNvSpPr>
          <p:nvPr>
            <p:ph type="dt" idx="10"/>
          </p:nvPr>
        </p:nvSpPr>
        <p:spPr>
          <a:ln/>
        </p:spPr>
        <p:txBody>
          <a:bodyPr/>
          <a:lstStyle>
            <a:lvl1pPr>
              <a:defRPr/>
            </a:lvl1pPr>
          </a:lstStyle>
          <a:p>
            <a:pPr>
              <a:defRPr/>
            </a:pPr>
            <a:r>
              <a:rPr lang="en-US" altLang="en-US"/>
              <a:t>10/5/17</a:t>
            </a:r>
          </a:p>
        </p:txBody>
      </p:sp>
      <p:sp>
        <p:nvSpPr>
          <p:cNvPr id="4" name="Rectangle 5">
            <a:extLst>
              <a:ext uri="{FF2B5EF4-FFF2-40B4-BE49-F238E27FC236}">
                <a16:creationId xmlns:a16="http://schemas.microsoft.com/office/drawing/2014/main" id="{9D3195AB-D1DF-42FD-BAD7-50BD1333A7B4}"/>
              </a:ext>
            </a:extLst>
          </p:cNvPr>
          <p:cNvSpPr>
            <a:spLocks noGrp="1" noChangeArrowheads="1"/>
          </p:cNvSpPr>
          <p:nvPr>
            <p:ph type="sldNum" idx="11"/>
          </p:nvPr>
        </p:nvSpPr>
        <p:spPr>
          <a:ln/>
        </p:spPr>
        <p:txBody>
          <a:bodyPr/>
          <a:lstStyle>
            <a:lvl1pPr>
              <a:defRPr/>
            </a:lvl1pPr>
          </a:lstStyle>
          <a:p>
            <a:fld id="{01277FBE-9C5C-479C-B108-C2F36CF8AF61}" type="slidenum">
              <a:rPr lang="en-US" altLang="en-US"/>
              <a:pPr/>
              <a:t>‹#›</a:t>
            </a:fld>
            <a:endParaRPr lang="en-US" altLang="en-US"/>
          </a:p>
        </p:txBody>
      </p:sp>
    </p:spTree>
    <p:extLst>
      <p:ext uri="{BB962C8B-B14F-4D97-AF65-F5344CB8AC3E}">
        <p14:creationId xmlns:p14="http://schemas.microsoft.com/office/powerpoint/2010/main" val="10178661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C6419F8-B321-4C48-9A2D-CCE9F2A8E29D}"/>
              </a:ext>
            </a:extLst>
          </p:cNvPr>
          <p:cNvSpPr>
            <a:spLocks noGrp="1" noChangeArrowheads="1"/>
          </p:cNvSpPr>
          <p:nvPr>
            <p:ph type="dt" idx="10"/>
          </p:nvPr>
        </p:nvSpPr>
        <p:spPr>
          <a:ln/>
        </p:spPr>
        <p:txBody>
          <a:bodyPr/>
          <a:lstStyle>
            <a:lvl1pPr>
              <a:defRPr/>
            </a:lvl1pPr>
          </a:lstStyle>
          <a:p>
            <a:pPr>
              <a:defRPr/>
            </a:pPr>
            <a:r>
              <a:rPr lang="en-US" altLang="en-US"/>
              <a:t>10/5/17</a:t>
            </a:r>
          </a:p>
        </p:txBody>
      </p:sp>
      <p:sp>
        <p:nvSpPr>
          <p:cNvPr id="3" name="Rectangle 5">
            <a:extLst>
              <a:ext uri="{FF2B5EF4-FFF2-40B4-BE49-F238E27FC236}">
                <a16:creationId xmlns:a16="http://schemas.microsoft.com/office/drawing/2014/main" id="{466FFA40-CC52-4D32-B2C5-3CBF8C2CBB90}"/>
              </a:ext>
            </a:extLst>
          </p:cNvPr>
          <p:cNvSpPr>
            <a:spLocks noGrp="1" noChangeArrowheads="1"/>
          </p:cNvSpPr>
          <p:nvPr>
            <p:ph type="sldNum" idx="11"/>
          </p:nvPr>
        </p:nvSpPr>
        <p:spPr>
          <a:ln/>
        </p:spPr>
        <p:txBody>
          <a:bodyPr/>
          <a:lstStyle>
            <a:lvl1pPr>
              <a:defRPr/>
            </a:lvl1pPr>
          </a:lstStyle>
          <a:p>
            <a:fld id="{703EA297-2757-4984-93F9-ECD8889397D7}" type="slidenum">
              <a:rPr lang="en-US" altLang="en-US"/>
              <a:pPr/>
              <a:t>‹#›</a:t>
            </a:fld>
            <a:endParaRPr lang="en-US" altLang="en-US"/>
          </a:p>
        </p:txBody>
      </p:sp>
    </p:spTree>
    <p:extLst>
      <p:ext uri="{BB962C8B-B14F-4D97-AF65-F5344CB8AC3E}">
        <p14:creationId xmlns:p14="http://schemas.microsoft.com/office/powerpoint/2010/main" val="1483756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30238" y="342900"/>
            <a:ext cx="2949575" cy="1200150"/>
          </a:xfrm>
        </p:spPr>
        <p:txBody>
          <a:bodyPr/>
          <a:lstStyle>
            <a:lvl1pPr>
              <a:defRPr sz="3200"/>
            </a:lvl1pPr>
          </a:lstStyle>
          <a:p>
            <a:r>
              <a:rPr lang="en-US"/>
              <a:t>Click to edit Master title style</a:t>
            </a:r>
          </a:p>
        </p:txBody>
      </p:sp>
      <p:sp>
        <p:nvSpPr>
          <p:cNvPr id="3" name="Content Placeholder 2">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3">
            <a:extLst>
              <a:ext uri="{FF2B5EF4-FFF2-40B4-BE49-F238E27FC236}">
                <a16:creationId xmlns:a16="http://schemas.microsoft.com/office/drawing/2014/main" id="{ED62C9E1-EFD9-42B4-A221-72E01A3F169E}"/>
              </a:ext>
            </a:extLst>
          </p:cNvPr>
          <p:cNvSpPr>
            <a:spLocks noGrp="1" noChangeArrowheads="1"/>
          </p:cNvSpPr>
          <p:nvPr>
            <p:ph type="dt" idx="10"/>
          </p:nvPr>
        </p:nvSpPr>
        <p:spPr>
          <a:ln/>
        </p:spPr>
        <p:txBody>
          <a:bodyPr/>
          <a:lstStyle>
            <a:lvl1pPr>
              <a:defRPr/>
            </a:lvl1pPr>
          </a:lstStyle>
          <a:p>
            <a:pPr>
              <a:defRPr/>
            </a:pPr>
            <a:r>
              <a:rPr lang="en-US" altLang="en-US"/>
              <a:t>10/5/17</a:t>
            </a:r>
          </a:p>
        </p:txBody>
      </p:sp>
      <p:sp>
        <p:nvSpPr>
          <p:cNvPr id="6" name="Rectangle 5">
            <a:extLst>
              <a:ext uri="{FF2B5EF4-FFF2-40B4-BE49-F238E27FC236}">
                <a16:creationId xmlns:a16="http://schemas.microsoft.com/office/drawing/2014/main" id="{E55AA027-CC3F-44B8-85AA-9FD3521480C3}"/>
              </a:ext>
            </a:extLst>
          </p:cNvPr>
          <p:cNvSpPr>
            <a:spLocks noGrp="1" noChangeArrowheads="1"/>
          </p:cNvSpPr>
          <p:nvPr>
            <p:ph type="sldNum" idx="11"/>
          </p:nvPr>
        </p:nvSpPr>
        <p:spPr>
          <a:ln/>
        </p:spPr>
        <p:txBody>
          <a:bodyPr/>
          <a:lstStyle>
            <a:lvl1pPr>
              <a:defRPr/>
            </a:lvl1pPr>
          </a:lstStyle>
          <a:p>
            <a:fld id="{C05DB725-DE61-4646-80C6-626A428F9449}" type="slidenum">
              <a:rPr lang="en-US" altLang="en-US"/>
              <a:pPr/>
              <a:t>‹#›</a:t>
            </a:fld>
            <a:endParaRPr lang="en-US" altLang="en-US"/>
          </a:p>
        </p:txBody>
      </p:sp>
    </p:spTree>
    <p:extLst>
      <p:ext uri="{BB962C8B-B14F-4D97-AF65-F5344CB8AC3E}">
        <p14:creationId xmlns:p14="http://schemas.microsoft.com/office/powerpoint/2010/main" val="41214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42813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30238" y="342900"/>
            <a:ext cx="2949575" cy="1200150"/>
          </a:xfrm>
        </p:spPr>
        <p:txBody>
          <a:bodyPr/>
          <a:lstStyle>
            <a:lvl1pPr>
              <a:defRPr sz="3200"/>
            </a:lvl1pPr>
          </a:lstStyle>
          <a:p>
            <a:r>
              <a:rPr lang="en-US"/>
              <a:t>Click to edit Master title style</a:t>
            </a:r>
          </a:p>
        </p:txBody>
      </p:sp>
      <p:sp>
        <p:nvSpPr>
          <p:cNvPr id="3" name="Picture Placeholder 2">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3">
            <a:extLst>
              <a:ext uri="{FF2B5EF4-FFF2-40B4-BE49-F238E27FC236}">
                <a16:creationId xmlns:a16="http://schemas.microsoft.com/office/drawing/2014/main" id="{473C231A-BC0D-45E6-B326-B1C570B030A1}"/>
              </a:ext>
            </a:extLst>
          </p:cNvPr>
          <p:cNvSpPr>
            <a:spLocks noGrp="1" noChangeArrowheads="1"/>
          </p:cNvSpPr>
          <p:nvPr>
            <p:ph type="dt" idx="10"/>
          </p:nvPr>
        </p:nvSpPr>
        <p:spPr>
          <a:ln/>
        </p:spPr>
        <p:txBody>
          <a:bodyPr/>
          <a:lstStyle>
            <a:lvl1pPr>
              <a:defRPr/>
            </a:lvl1pPr>
          </a:lstStyle>
          <a:p>
            <a:pPr>
              <a:defRPr/>
            </a:pPr>
            <a:r>
              <a:rPr lang="en-US" altLang="en-US"/>
              <a:t>10/5/17</a:t>
            </a:r>
          </a:p>
        </p:txBody>
      </p:sp>
      <p:sp>
        <p:nvSpPr>
          <p:cNvPr id="6" name="Rectangle 5">
            <a:extLst>
              <a:ext uri="{FF2B5EF4-FFF2-40B4-BE49-F238E27FC236}">
                <a16:creationId xmlns:a16="http://schemas.microsoft.com/office/drawing/2014/main" id="{7C190ED0-C323-41A6-A4B9-FFAF86CC9F81}"/>
              </a:ext>
            </a:extLst>
          </p:cNvPr>
          <p:cNvSpPr>
            <a:spLocks noGrp="1" noChangeArrowheads="1"/>
          </p:cNvSpPr>
          <p:nvPr>
            <p:ph type="sldNum" idx="11"/>
          </p:nvPr>
        </p:nvSpPr>
        <p:spPr>
          <a:ln/>
        </p:spPr>
        <p:txBody>
          <a:bodyPr/>
          <a:lstStyle>
            <a:lvl1pPr>
              <a:defRPr/>
            </a:lvl1pPr>
          </a:lstStyle>
          <a:p>
            <a:fld id="{C9260767-C922-4F67-882A-1AE243AB5931}" type="slidenum">
              <a:rPr lang="en-US" altLang="en-US"/>
              <a:pPr/>
              <a:t>‹#›</a:t>
            </a:fld>
            <a:endParaRPr lang="en-US" altLang="en-US"/>
          </a:p>
        </p:txBody>
      </p:sp>
    </p:spTree>
    <p:extLst>
      <p:ext uri="{BB962C8B-B14F-4D97-AF65-F5344CB8AC3E}">
        <p14:creationId xmlns:p14="http://schemas.microsoft.com/office/powerpoint/2010/main" val="3229687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Vertical Text Placeholder 2">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a:extLst>
              <a:ext uri="{FF2B5EF4-FFF2-40B4-BE49-F238E27FC236}">
                <a16:creationId xmlns:a16="http://schemas.microsoft.com/office/drawing/2014/main" id="{D4422EB0-EDDB-4C89-A3D0-5F283386CD07}"/>
              </a:ext>
            </a:extLst>
          </p:cNvPr>
          <p:cNvSpPr>
            <a:spLocks noGrp="1" noChangeArrowheads="1"/>
          </p:cNvSpPr>
          <p:nvPr>
            <p:ph type="dt" idx="10"/>
          </p:nvPr>
        </p:nvSpPr>
        <p:spPr>
          <a:ln/>
        </p:spPr>
        <p:txBody>
          <a:bodyPr/>
          <a:lstStyle>
            <a:lvl1pPr>
              <a:defRPr/>
            </a:lvl1pPr>
          </a:lstStyle>
          <a:p>
            <a:pPr>
              <a:defRPr/>
            </a:pPr>
            <a:r>
              <a:rPr lang="en-US" altLang="en-US"/>
              <a:t>10/5/17</a:t>
            </a:r>
          </a:p>
        </p:txBody>
      </p:sp>
      <p:sp>
        <p:nvSpPr>
          <p:cNvPr id="5" name="Rectangle 5">
            <a:extLst>
              <a:ext uri="{FF2B5EF4-FFF2-40B4-BE49-F238E27FC236}">
                <a16:creationId xmlns:a16="http://schemas.microsoft.com/office/drawing/2014/main" id="{68407926-21FA-47D4-B81F-2C5A77A6C6F2}"/>
              </a:ext>
            </a:extLst>
          </p:cNvPr>
          <p:cNvSpPr>
            <a:spLocks noGrp="1" noChangeArrowheads="1"/>
          </p:cNvSpPr>
          <p:nvPr>
            <p:ph type="sldNum" idx="11"/>
          </p:nvPr>
        </p:nvSpPr>
        <p:spPr>
          <a:ln/>
        </p:spPr>
        <p:txBody>
          <a:bodyPr/>
          <a:lstStyle>
            <a:lvl1pPr>
              <a:defRPr/>
            </a:lvl1pPr>
          </a:lstStyle>
          <a:p>
            <a:fld id="{06C12C6D-9A10-42B2-94D1-660869D73E34}" type="slidenum">
              <a:rPr lang="en-US" altLang="en-US"/>
              <a:pPr/>
              <a:t>‹#›</a:t>
            </a:fld>
            <a:endParaRPr lang="en-US" altLang="en-US"/>
          </a:p>
        </p:txBody>
      </p:sp>
    </p:spTree>
    <p:extLst>
      <p:ext uri="{BB962C8B-B14F-4D97-AF65-F5344CB8AC3E}">
        <p14:creationId xmlns:p14="http://schemas.microsoft.com/office/powerpoint/2010/main" val="17077795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p:cNvPr>
          <p:cNvSpPr>
            <a:spLocks noGrp="1"/>
          </p:cNvSpPr>
          <p:nvPr>
            <p:ph type="title" orient="vert"/>
          </p:nvPr>
        </p:nvSpPr>
        <p:spPr>
          <a:xfrm>
            <a:off x="6629400" y="841375"/>
            <a:ext cx="2055813" cy="3754438"/>
          </a:xfrm>
        </p:spPr>
        <p:txBody>
          <a:bodyPr vert="eaVert"/>
          <a:lstStyle/>
          <a:p>
            <a:r>
              <a:rPr lang="en-US"/>
              <a:t>Click to edit Master title style</a:t>
            </a:r>
          </a:p>
        </p:txBody>
      </p:sp>
      <p:sp>
        <p:nvSpPr>
          <p:cNvPr id="3" name="Vertical Text Placeholder 2">
            <a:extLst/>
          </p:cNvPr>
          <p:cNvSpPr>
            <a:spLocks noGrp="1"/>
          </p:cNvSpPr>
          <p:nvPr>
            <p:ph type="body" orient="vert" idx="1"/>
          </p:nvPr>
        </p:nvSpPr>
        <p:spPr>
          <a:xfrm>
            <a:off x="457200" y="841375"/>
            <a:ext cx="6019800" cy="37544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a:extLst>
              <a:ext uri="{FF2B5EF4-FFF2-40B4-BE49-F238E27FC236}">
                <a16:creationId xmlns:a16="http://schemas.microsoft.com/office/drawing/2014/main" id="{1C5D3C04-F148-4D0C-A4EC-04EABF611180}"/>
              </a:ext>
            </a:extLst>
          </p:cNvPr>
          <p:cNvSpPr>
            <a:spLocks noGrp="1" noChangeArrowheads="1"/>
          </p:cNvSpPr>
          <p:nvPr>
            <p:ph type="dt" idx="10"/>
          </p:nvPr>
        </p:nvSpPr>
        <p:spPr>
          <a:ln/>
        </p:spPr>
        <p:txBody>
          <a:bodyPr/>
          <a:lstStyle>
            <a:lvl1pPr>
              <a:defRPr/>
            </a:lvl1pPr>
          </a:lstStyle>
          <a:p>
            <a:pPr>
              <a:defRPr/>
            </a:pPr>
            <a:r>
              <a:rPr lang="en-US" altLang="en-US"/>
              <a:t>10/5/17</a:t>
            </a:r>
          </a:p>
        </p:txBody>
      </p:sp>
      <p:sp>
        <p:nvSpPr>
          <p:cNvPr id="5" name="Rectangle 5">
            <a:extLst>
              <a:ext uri="{FF2B5EF4-FFF2-40B4-BE49-F238E27FC236}">
                <a16:creationId xmlns:a16="http://schemas.microsoft.com/office/drawing/2014/main" id="{A3C47429-FED2-4090-B609-57A455C1ABA9}"/>
              </a:ext>
            </a:extLst>
          </p:cNvPr>
          <p:cNvSpPr>
            <a:spLocks noGrp="1" noChangeArrowheads="1"/>
          </p:cNvSpPr>
          <p:nvPr>
            <p:ph type="sldNum" idx="11"/>
          </p:nvPr>
        </p:nvSpPr>
        <p:spPr>
          <a:ln/>
        </p:spPr>
        <p:txBody>
          <a:bodyPr/>
          <a:lstStyle>
            <a:lvl1pPr>
              <a:defRPr/>
            </a:lvl1pPr>
          </a:lstStyle>
          <a:p>
            <a:fld id="{46B70DC6-983E-4028-9A93-30BCD1A9AE6D}" type="slidenum">
              <a:rPr lang="en-US" altLang="en-US"/>
              <a:pPr/>
              <a:t>‹#›</a:t>
            </a:fld>
            <a:endParaRPr lang="en-US" altLang="en-US"/>
          </a:p>
        </p:txBody>
      </p:sp>
    </p:spTree>
    <p:extLst>
      <p:ext uri="{BB962C8B-B14F-4D97-AF65-F5344CB8AC3E}">
        <p14:creationId xmlns:p14="http://schemas.microsoft.com/office/powerpoint/2010/main" val="40847769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1143000" y="841375"/>
            <a:ext cx="6856413" cy="1789113"/>
          </a:xfrm>
        </p:spPr>
        <p:txBody>
          <a:bodyPr/>
          <a:lstStyle/>
          <a:p>
            <a:r>
              <a:rPr lang="en-US"/>
              <a:t>Click to edit Master title style</a:t>
            </a:r>
          </a:p>
        </p:txBody>
      </p:sp>
      <p:sp>
        <p:nvSpPr>
          <p:cNvPr id="3" name="Rectangle 3">
            <a:extLst>
              <a:ext uri="{FF2B5EF4-FFF2-40B4-BE49-F238E27FC236}">
                <a16:creationId xmlns:a16="http://schemas.microsoft.com/office/drawing/2014/main" id="{C193484C-1EC5-45B8-8636-2B1D0C67FB7F}"/>
              </a:ext>
            </a:extLst>
          </p:cNvPr>
          <p:cNvSpPr>
            <a:spLocks noGrp="1" noChangeArrowheads="1"/>
          </p:cNvSpPr>
          <p:nvPr>
            <p:ph type="dt" idx="10"/>
          </p:nvPr>
        </p:nvSpPr>
        <p:spPr>
          <a:ln/>
        </p:spPr>
        <p:txBody>
          <a:bodyPr/>
          <a:lstStyle>
            <a:lvl1pPr>
              <a:defRPr/>
            </a:lvl1pPr>
          </a:lstStyle>
          <a:p>
            <a:pPr>
              <a:defRPr/>
            </a:pPr>
            <a:r>
              <a:rPr lang="en-US" altLang="en-US"/>
              <a:t>10/5/17</a:t>
            </a:r>
          </a:p>
        </p:txBody>
      </p:sp>
      <p:sp>
        <p:nvSpPr>
          <p:cNvPr id="4" name="Rectangle 5">
            <a:extLst>
              <a:ext uri="{FF2B5EF4-FFF2-40B4-BE49-F238E27FC236}">
                <a16:creationId xmlns:a16="http://schemas.microsoft.com/office/drawing/2014/main" id="{8CBA3D8D-9933-401D-B445-4B7180579AEC}"/>
              </a:ext>
            </a:extLst>
          </p:cNvPr>
          <p:cNvSpPr>
            <a:spLocks noGrp="1" noChangeArrowheads="1"/>
          </p:cNvSpPr>
          <p:nvPr>
            <p:ph type="sldNum" idx="11"/>
          </p:nvPr>
        </p:nvSpPr>
        <p:spPr>
          <a:ln/>
        </p:spPr>
        <p:txBody>
          <a:bodyPr/>
          <a:lstStyle>
            <a:lvl1pPr>
              <a:defRPr/>
            </a:lvl1pPr>
          </a:lstStyle>
          <a:p>
            <a:fld id="{23E9F06C-688D-45EC-9C90-019C08D1A919}" type="slidenum">
              <a:rPr lang="en-US" altLang="en-US"/>
              <a:pPr/>
              <a:t>‹#›</a:t>
            </a:fld>
            <a:endParaRPr lang="en-US" altLang="en-US"/>
          </a:p>
        </p:txBody>
      </p:sp>
    </p:spTree>
    <p:extLst>
      <p:ext uri="{BB962C8B-B14F-4D97-AF65-F5344CB8AC3E}">
        <p14:creationId xmlns:p14="http://schemas.microsoft.com/office/powerpoint/2010/main" val="6775164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p>
        </p:txBody>
      </p:sp>
      <p:sp>
        <p:nvSpPr>
          <p:cNvPr id="3" name="Subtitle 2">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208217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05420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p>
        </p:txBody>
      </p:sp>
      <p:sp>
        <p:nvSpPr>
          <p:cNvPr id="3" name="Text Placeholder 2">
            <a:extLst/>
          </p:cNvPr>
          <p:cNvSpPr>
            <a:spLocks noGrp="1"/>
          </p:cNvSpPr>
          <p:nvPr>
            <p:ph type="body" idx="1"/>
          </p:nvPr>
        </p:nvSpPr>
        <p:spPr>
          <a:xfrm>
            <a:off x="623888" y="3441700"/>
            <a:ext cx="7886700" cy="11255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6189591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sz="half" idx="1"/>
          </p:nvPr>
        </p:nvSpPr>
        <p:spPr>
          <a:xfrm>
            <a:off x="457200" y="1203325"/>
            <a:ext cx="4037013" cy="33924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p:cNvPr>
          <p:cNvSpPr>
            <a:spLocks noGrp="1"/>
          </p:cNvSpPr>
          <p:nvPr>
            <p:ph sz="half" idx="2"/>
          </p:nvPr>
        </p:nvSpPr>
        <p:spPr>
          <a:xfrm>
            <a:off x="4646613" y="1203325"/>
            <a:ext cx="4038600" cy="33924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17259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30238" y="274638"/>
            <a:ext cx="7886700" cy="993775"/>
          </a:xfrm>
        </p:spPr>
        <p:txBody>
          <a:bodyPr/>
          <a:lstStyle/>
          <a:p>
            <a:r>
              <a:rPr lang="en-US"/>
              <a:t>Click to edit Master title style</a:t>
            </a:r>
          </a:p>
        </p:txBody>
      </p:sp>
      <p:sp>
        <p:nvSpPr>
          <p:cNvPr id="3" name="Text Placeholder 2">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28565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06225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p>
        </p:txBody>
      </p:sp>
      <p:sp>
        <p:nvSpPr>
          <p:cNvPr id="3" name="Text Placeholder 2">
            <a:extLst/>
          </p:cNvPr>
          <p:cNvSpPr>
            <a:spLocks noGrp="1"/>
          </p:cNvSpPr>
          <p:nvPr>
            <p:ph type="body" idx="1"/>
          </p:nvPr>
        </p:nvSpPr>
        <p:spPr>
          <a:xfrm>
            <a:off x="623888" y="3441700"/>
            <a:ext cx="7886700" cy="11255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13631785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35462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Content Placeholder 2">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2634872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Picture Placeholder 2">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573982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Vertical Text Placeholder 2">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594510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p:cNvPr>
          <p:cNvSpPr>
            <a:spLocks noGrp="1"/>
          </p:cNvSpPr>
          <p:nvPr>
            <p:ph type="title" orient="vert"/>
          </p:nvPr>
        </p:nvSpPr>
        <p:spPr>
          <a:xfrm>
            <a:off x="6629400" y="204788"/>
            <a:ext cx="2055813" cy="4391025"/>
          </a:xfrm>
        </p:spPr>
        <p:txBody>
          <a:bodyPr vert="eaVert"/>
          <a:lstStyle/>
          <a:p>
            <a:r>
              <a:rPr lang="en-US"/>
              <a:t>Click to edit Master title style</a:t>
            </a:r>
          </a:p>
        </p:txBody>
      </p:sp>
      <p:sp>
        <p:nvSpPr>
          <p:cNvPr id="3" name="Vertical Text Placeholder 2">
            <a:extLst/>
          </p:cNvPr>
          <p:cNvSpPr>
            <a:spLocks noGrp="1"/>
          </p:cNvSpPr>
          <p:nvPr>
            <p:ph type="body" orient="vert" idx="1"/>
          </p:nvPr>
        </p:nvSpPr>
        <p:spPr>
          <a:xfrm>
            <a:off x="457200" y="204788"/>
            <a:ext cx="6019800" cy="43910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308305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p>
        </p:txBody>
      </p:sp>
      <p:sp>
        <p:nvSpPr>
          <p:cNvPr id="3" name="Subtitle 2">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4940327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089983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p>
        </p:txBody>
      </p:sp>
      <p:sp>
        <p:nvSpPr>
          <p:cNvPr id="3" name="Text Placeholder 2">
            <a:extLst/>
          </p:cNvPr>
          <p:cNvSpPr>
            <a:spLocks noGrp="1"/>
          </p:cNvSpPr>
          <p:nvPr>
            <p:ph type="body" idx="1"/>
          </p:nvPr>
        </p:nvSpPr>
        <p:spPr>
          <a:xfrm>
            <a:off x="623888" y="3441700"/>
            <a:ext cx="7886700" cy="11255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374032560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sz="half" idx="1"/>
          </p:nvPr>
        </p:nvSpPr>
        <p:spPr>
          <a:xfrm>
            <a:off x="457200" y="1203325"/>
            <a:ext cx="4037013" cy="33924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p:cNvPr>
          <p:cNvSpPr>
            <a:spLocks noGrp="1"/>
          </p:cNvSpPr>
          <p:nvPr>
            <p:ph sz="half" idx="2"/>
          </p:nvPr>
        </p:nvSpPr>
        <p:spPr>
          <a:xfrm>
            <a:off x="4646613" y="1203325"/>
            <a:ext cx="4038600" cy="33924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355516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30238" y="274638"/>
            <a:ext cx="7886700" cy="993775"/>
          </a:xfrm>
        </p:spPr>
        <p:txBody>
          <a:bodyPr/>
          <a:lstStyle/>
          <a:p>
            <a:r>
              <a:rPr lang="en-US"/>
              <a:t>Click to edit Master title style</a:t>
            </a:r>
          </a:p>
        </p:txBody>
      </p:sp>
      <p:sp>
        <p:nvSpPr>
          <p:cNvPr id="3" name="Text Placeholder 2">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69667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sz="half" idx="1"/>
          </p:nvPr>
        </p:nvSpPr>
        <p:spPr>
          <a:xfrm>
            <a:off x="457200" y="1203325"/>
            <a:ext cx="4037013" cy="33924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p:cNvPr>
          <p:cNvSpPr>
            <a:spLocks noGrp="1"/>
          </p:cNvSpPr>
          <p:nvPr>
            <p:ph sz="half" idx="2"/>
          </p:nvPr>
        </p:nvSpPr>
        <p:spPr>
          <a:xfrm>
            <a:off x="4646613" y="1203325"/>
            <a:ext cx="4038600" cy="33924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9050088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754907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420438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Content Placeholder 2">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7607054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Picture Placeholder 2">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22082611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Vertical Text Placeholder 2">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7886142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p:cNvPr>
          <p:cNvSpPr>
            <a:spLocks noGrp="1"/>
          </p:cNvSpPr>
          <p:nvPr>
            <p:ph type="title" orient="vert"/>
          </p:nvPr>
        </p:nvSpPr>
        <p:spPr>
          <a:xfrm>
            <a:off x="6629400" y="204788"/>
            <a:ext cx="2055813" cy="4391025"/>
          </a:xfrm>
        </p:spPr>
        <p:txBody>
          <a:bodyPr vert="eaVert"/>
          <a:lstStyle/>
          <a:p>
            <a:r>
              <a:rPr lang="en-US"/>
              <a:t>Click to edit Master title style</a:t>
            </a:r>
          </a:p>
        </p:txBody>
      </p:sp>
      <p:sp>
        <p:nvSpPr>
          <p:cNvPr id="3" name="Vertical Text Placeholder 2">
            <a:extLst/>
          </p:cNvPr>
          <p:cNvSpPr>
            <a:spLocks noGrp="1"/>
          </p:cNvSpPr>
          <p:nvPr>
            <p:ph type="body" orient="vert" idx="1"/>
          </p:nvPr>
        </p:nvSpPr>
        <p:spPr>
          <a:xfrm>
            <a:off x="457200" y="204788"/>
            <a:ext cx="6019800" cy="43910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33146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p>
        </p:txBody>
      </p:sp>
      <p:sp>
        <p:nvSpPr>
          <p:cNvPr id="3" name="Subtitle 2">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0EFD80DF-2652-49C3-9414-A85409A427E5}"/>
              </a:ext>
            </a:extLst>
          </p:cNvPr>
          <p:cNvSpPr>
            <a:spLocks noGrp="1" noChangeArrowheads="1"/>
          </p:cNvSpPr>
          <p:nvPr>
            <p:ph type="dt" idx="10"/>
          </p:nvPr>
        </p:nvSpPr>
        <p:spPr>
          <a:ln/>
        </p:spPr>
        <p:txBody>
          <a:bodyPr/>
          <a:lstStyle>
            <a:lvl1pPr>
              <a:defRPr/>
            </a:lvl1pPr>
          </a:lstStyle>
          <a:p>
            <a:pPr>
              <a:defRPr/>
            </a:pPr>
            <a:r>
              <a:rPr lang="en-US" altLang="en-US"/>
              <a:t>10/5/17</a:t>
            </a:r>
          </a:p>
        </p:txBody>
      </p:sp>
      <p:sp>
        <p:nvSpPr>
          <p:cNvPr id="5" name="Rectangle 6">
            <a:extLst>
              <a:ext uri="{FF2B5EF4-FFF2-40B4-BE49-F238E27FC236}">
                <a16:creationId xmlns:a16="http://schemas.microsoft.com/office/drawing/2014/main" id="{29412CD0-AD90-427E-A5E0-9C5CA2C69582}"/>
              </a:ext>
            </a:extLst>
          </p:cNvPr>
          <p:cNvSpPr>
            <a:spLocks noGrp="1" noChangeArrowheads="1"/>
          </p:cNvSpPr>
          <p:nvPr>
            <p:ph type="sldNum" idx="11"/>
          </p:nvPr>
        </p:nvSpPr>
        <p:spPr>
          <a:ln/>
        </p:spPr>
        <p:txBody>
          <a:bodyPr/>
          <a:lstStyle>
            <a:lvl1pPr>
              <a:defRPr/>
            </a:lvl1pPr>
          </a:lstStyle>
          <a:p>
            <a:fld id="{E0647168-6E32-4E87-8C2E-2C2E4EC3766D}" type="slidenum">
              <a:rPr lang="en-US" altLang="en-US"/>
              <a:pPr/>
              <a:t>‹#›</a:t>
            </a:fld>
            <a:endParaRPr lang="en-US" altLang="en-US"/>
          </a:p>
        </p:txBody>
      </p:sp>
    </p:spTree>
    <p:extLst>
      <p:ext uri="{BB962C8B-B14F-4D97-AF65-F5344CB8AC3E}">
        <p14:creationId xmlns:p14="http://schemas.microsoft.com/office/powerpoint/2010/main" val="25776652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1A3042F-1EE2-4D29-842B-5A4C562F6FFB}"/>
              </a:ext>
            </a:extLst>
          </p:cNvPr>
          <p:cNvSpPr>
            <a:spLocks noGrp="1" noChangeArrowheads="1"/>
          </p:cNvSpPr>
          <p:nvPr>
            <p:ph type="dt" idx="10"/>
          </p:nvPr>
        </p:nvSpPr>
        <p:spPr>
          <a:ln/>
        </p:spPr>
        <p:txBody>
          <a:bodyPr/>
          <a:lstStyle>
            <a:lvl1pPr>
              <a:defRPr/>
            </a:lvl1pPr>
          </a:lstStyle>
          <a:p>
            <a:pPr>
              <a:defRPr/>
            </a:pPr>
            <a:r>
              <a:rPr lang="en-US" altLang="en-US"/>
              <a:t>10/5/17</a:t>
            </a:r>
          </a:p>
        </p:txBody>
      </p:sp>
      <p:sp>
        <p:nvSpPr>
          <p:cNvPr id="5" name="Rectangle 6">
            <a:extLst>
              <a:ext uri="{FF2B5EF4-FFF2-40B4-BE49-F238E27FC236}">
                <a16:creationId xmlns:a16="http://schemas.microsoft.com/office/drawing/2014/main" id="{D24DE905-995C-455B-8841-2F057C78B2AA}"/>
              </a:ext>
            </a:extLst>
          </p:cNvPr>
          <p:cNvSpPr>
            <a:spLocks noGrp="1" noChangeArrowheads="1"/>
          </p:cNvSpPr>
          <p:nvPr>
            <p:ph type="sldNum" idx="11"/>
          </p:nvPr>
        </p:nvSpPr>
        <p:spPr>
          <a:ln/>
        </p:spPr>
        <p:txBody>
          <a:bodyPr/>
          <a:lstStyle>
            <a:lvl1pPr>
              <a:defRPr/>
            </a:lvl1pPr>
          </a:lstStyle>
          <a:p>
            <a:fld id="{1C5C2B8B-146B-4A95-A69A-A1BE766E96CB}" type="slidenum">
              <a:rPr lang="en-US" altLang="en-US"/>
              <a:pPr/>
              <a:t>‹#›</a:t>
            </a:fld>
            <a:endParaRPr lang="en-US" altLang="en-US"/>
          </a:p>
        </p:txBody>
      </p:sp>
    </p:spTree>
    <p:extLst>
      <p:ext uri="{BB962C8B-B14F-4D97-AF65-F5344CB8AC3E}">
        <p14:creationId xmlns:p14="http://schemas.microsoft.com/office/powerpoint/2010/main" val="38289136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p>
        </p:txBody>
      </p:sp>
      <p:sp>
        <p:nvSpPr>
          <p:cNvPr id="3" name="Text Placeholder 2">
            <a:extLst/>
          </p:cNvPr>
          <p:cNvSpPr>
            <a:spLocks noGrp="1"/>
          </p:cNvSpPr>
          <p:nvPr>
            <p:ph type="body" idx="1"/>
          </p:nvPr>
        </p:nvSpPr>
        <p:spPr>
          <a:xfrm>
            <a:off x="623888" y="3441700"/>
            <a:ext cx="7886700" cy="11255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DC890021-1434-4DEB-BAB5-7D6F4E487800}"/>
              </a:ext>
            </a:extLst>
          </p:cNvPr>
          <p:cNvSpPr>
            <a:spLocks noGrp="1" noChangeArrowheads="1"/>
          </p:cNvSpPr>
          <p:nvPr>
            <p:ph type="dt" idx="10"/>
          </p:nvPr>
        </p:nvSpPr>
        <p:spPr>
          <a:ln/>
        </p:spPr>
        <p:txBody>
          <a:bodyPr/>
          <a:lstStyle>
            <a:lvl1pPr>
              <a:defRPr/>
            </a:lvl1pPr>
          </a:lstStyle>
          <a:p>
            <a:pPr>
              <a:defRPr/>
            </a:pPr>
            <a:r>
              <a:rPr lang="en-US" altLang="en-US"/>
              <a:t>10/5/17</a:t>
            </a:r>
          </a:p>
        </p:txBody>
      </p:sp>
      <p:sp>
        <p:nvSpPr>
          <p:cNvPr id="5" name="Rectangle 6">
            <a:extLst>
              <a:ext uri="{FF2B5EF4-FFF2-40B4-BE49-F238E27FC236}">
                <a16:creationId xmlns:a16="http://schemas.microsoft.com/office/drawing/2014/main" id="{EA66E431-4DBA-4B59-AF5A-65B9BB62B24D}"/>
              </a:ext>
            </a:extLst>
          </p:cNvPr>
          <p:cNvSpPr>
            <a:spLocks noGrp="1" noChangeArrowheads="1"/>
          </p:cNvSpPr>
          <p:nvPr>
            <p:ph type="sldNum" idx="11"/>
          </p:nvPr>
        </p:nvSpPr>
        <p:spPr>
          <a:ln/>
        </p:spPr>
        <p:txBody>
          <a:bodyPr/>
          <a:lstStyle>
            <a:lvl1pPr>
              <a:defRPr/>
            </a:lvl1pPr>
          </a:lstStyle>
          <a:p>
            <a:fld id="{C828735D-6935-497B-9F2D-4E0FB7EB095E}" type="slidenum">
              <a:rPr lang="en-US" altLang="en-US"/>
              <a:pPr/>
              <a:t>‹#›</a:t>
            </a:fld>
            <a:endParaRPr lang="en-US" altLang="en-US"/>
          </a:p>
        </p:txBody>
      </p:sp>
    </p:spTree>
    <p:extLst>
      <p:ext uri="{BB962C8B-B14F-4D97-AF65-F5344CB8AC3E}">
        <p14:creationId xmlns:p14="http://schemas.microsoft.com/office/powerpoint/2010/main" val="239381145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sz="half" idx="1"/>
          </p:nvPr>
        </p:nvSpPr>
        <p:spPr>
          <a:xfrm>
            <a:off x="266700" y="1390650"/>
            <a:ext cx="4213225" cy="3208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p:cNvPr>
          <p:cNvSpPr>
            <a:spLocks noGrp="1"/>
          </p:cNvSpPr>
          <p:nvPr>
            <p:ph sz="half" idx="2"/>
          </p:nvPr>
        </p:nvSpPr>
        <p:spPr>
          <a:xfrm>
            <a:off x="4632325" y="1390650"/>
            <a:ext cx="4214813" cy="3208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9D6DEA4-E202-44F9-9554-F8E90328505C}"/>
              </a:ext>
            </a:extLst>
          </p:cNvPr>
          <p:cNvSpPr>
            <a:spLocks noGrp="1" noChangeArrowheads="1"/>
          </p:cNvSpPr>
          <p:nvPr>
            <p:ph type="dt" idx="10"/>
          </p:nvPr>
        </p:nvSpPr>
        <p:spPr>
          <a:ln/>
        </p:spPr>
        <p:txBody>
          <a:bodyPr/>
          <a:lstStyle>
            <a:lvl1pPr>
              <a:defRPr/>
            </a:lvl1pPr>
          </a:lstStyle>
          <a:p>
            <a:pPr>
              <a:defRPr/>
            </a:pPr>
            <a:r>
              <a:rPr lang="en-US" altLang="en-US"/>
              <a:t>10/5/17</a:t>
            </a:r>
          </a:p>
        </p:txBody>
      </p:sp>
      <p:sp>
        <p:nvSpPr>
          <p:cNvPr id="6" name="Rectangle 6">
            <a:extLst>
              <a:ext uri="{FF2B5EF4-FFF2-40B4-BE49-F238E27FC236}">
                <a16:creationId xmlns:a16="http://schemas.microsoft.com/office/drawing/2014/main" id="{9ECCF85C-C793-4425-8270-16D4A5EF2C84}"/>
              </a:ext>
            </a:extLst>
          </p:cNvPr>
          <p:cNvSpPr>
            <a:spLocks noGrp="1" noChangeArrowheads="1"/>
          </p:cNvSpPr>
          <p:nvPr>
            <p:ph type="sldNum" idx="11"/>
          </p:nvPr>
        </p:nvSpPr>
        <p:spPr>
          <a:ln/>
        </p:spPr>
        <p:txBody>
          <a:bodyPr/>
          <a:lstStyle>
            <a:lvl1pPr>
              <a:defRPr/>
            </a:lvl1pPr>
          </a:lstStyle>
          <a:p>
            <a:fld id="{A3AA47AC-7CFB-48BB-85AA-D97CC44EA446}" type="slidenum">
              <a:rPr lang="en-US" altLang="en-US"/>
              <a:pPr/>
              <a:t>‹#›</a:t>
            </a:fld>
            <a:endParaRPr lang="en-US" altLang="en-US"/>
          </a:p>
        </p:txBody>
      </p:sp>
    </p:spTree>
    <p:extLst>
      <p:ext uri="{BB962C8B-B14F-4D97-AF65-F5344CB8AC3E}">
        <p14:creationId xmlns:p14="http://schemas.microsoft.com/office/powerpoint/2010/main" val="3740240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30238" y="274638"/>
            <a:ext cx="7886700" cy="993775"/>
          </a:xfrm>
        </p:spPr>
        <p:txBody>
          <a:bodyPr/>
          <a:lstStyle/>
          <a:p>
            <a:r>
              <a:rPr lang="en-US"/>
              <a:t>Click to edit Master title style</a:t>
            </a:r>
          </a:p>
        </p:txBody>
      </p:sp>
      <p:sp>
        <p:nvSpPr>
          <p:cNvPr id="3" name="Text Placeholder 2">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8067397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30238" y="274638"/>
            <a:ext cx="7886700" cy="993775"/>
          </a:xfrm>
        </p:spPr>
        <p:txBody>
          <a:bodyPr/>
          <a:lstStyle/>
          <a:p>
            <a:r>
              <a:rPr lang="en-US"/>
              <a:t>Click to edit Master title style</a:t>
            </a:r>
          </a:p>
        </p:txBody>
      </p:sp>
      <p:sp>
        <p:nvSpPr>
          <p:cNvPr id="3" name="Text Placeholder 2">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DA329FC-DD39-4755-9E69-858159541572}"/>
              </a:ext>
            </a:extLst>
          </p:cNvPr>
          <p:cNvSpPr>
            <a:spLocks noGrp="1" noChangeArrowheads="1"/>
          </p:cNvSpPr>
          <p:nvPr>
            <p:ph type="dt" idx="10"/>
          </p:nvPr>
        </p:nvSpPr>
        <p:spPr>
          <a:ln/>
        </p:spPr>
        <p:txBody>
          <a:bodyPr/>
          <a:lstStyle>
            <a:lvl1pPr>
              <a:defRPr/>
            </a:lvl1pPr>
          </a:lstStyle>
          <a:p>
            <a:pPr>
              <a:defRPr/>
            </a:pPr>
            <a:r>
              <a:rPr lang="en-US" altLang="en-US"/>
              <a:t>10/5/17</a:t>
            </a:r>
          </a:p>
        </p:txBody>
      </p:sp>
      <p:sp>
        <p:nvSpPr>
          <p:cNvPr id="8" name="Rectangle 6">
            <a:extLst>
              <a:ext uri="{FF2B5EF4-FFF2-40B4-BE49-F238E27FC236}">
                <a16:creationId xmlns:a16="http://schemas.microsoft.com/office/drawing/2014/main" id="{293A88F6-763F-405E-8120-56CF6B1C7EA7}"/>
              </a:ext>
            </a:extLst>
          </p:cNvPr>
          <p:cNvSpPr>
            <a:spLocks noGrp="1" noChangeArrowheads="1"/>
          </p:cNvSpPr>
          <p:nvPr>
            <p:ph type="sldNum" idx="11"/>
          </p:nvPr>
        </p:nvSpPr>
        <p:spPr>
          <a:ln/>
        </p:spPr>
        <p:txBody>
          <a:bodyPr/>
          <a:lstStyle>
            <a:lvl1pPr>
              <a:defRPr/>
            </a:lvl1pPr>
          </a:lstStyle>
          <a:p>
            <a:fld id="{51F54290-489D-44C9-BF35-06B1D2D3031E}" type="slidenum">
              <a:rPr lang="en-US" altLang="en-US"/>
              <a:pPr/>
              <a:t>‹#›</a:t>
            </a:fld>
            <a:endParaRPr lang="en-US" altLang="en-US"/>
          </a:p>
        </p:txBody>
      </p:sp>
    </p:spTree>
    <p:extLst>
      <p:ext uri="{BB962C8B-B14F-4D97-AF65-F5344CB8AC3E}">
        <p14:creationId xmlns:p14="http://schemas.microsoft.com/office/powerpoint/2010/main" val="116223965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9318D16-696F-4D4B-B9AE-465FDD1CF5D5}"/>
              </a:ext>
            </a:extLst>
          </p:cNvPr>
          <p:cNvSpPr>
            <a:spLocks noGrp="1" noChangeArrowheads="1"/>
          </p:cNvSpPr>
          <p:nvPr>
            <p:ph type="dt" idx="10"/>
          </p:nvPr>
        </p:nvSpPr>
        <p:spPr>
          <a:ln/>
        </p:spPr>
        <p:txBody>
          <a:bodyPr/>
          <a:lstStyle>
            <a:lvl1pPr>
              <a:defRPr/>
            </a:lvl1pPr>
          </a:lstStyle>
          <a:p>
            <a:pPr>
              <a:defRPr/>
            </a:pPr>
            <a:r>
              <a:rPr lang="en-US" altLang="en-US"/>
              <a:t>10/5/17</a:t>
            </a:r>
          </a:p>
        </p:txBody>
      </p:sp>
      <p:sp>
        <p:nvSpPr>
          <p:cNvPr id="4" name="Rectangle 6">
            <a:extLst>
              <a:ext uri="{FF2B5EF4-FFF2-40B4-BE49-F238E27FC236}">
                <a16:creationId xmlns:a16="http://schemas.microsoft.com/office/drawing/2014/main" id="{465B87CA-2E1E-4CF1-99F9-44787C71DF13}"/>
              </a:ext>
            </a:extLst>
          </p:cNvPr>
          <p:cNvSpPr>
            <a:spLocks noGrp="1" noChangeArrowheads="1"/>
          </p:cNvSpPr>
          <p:nvPr>
            <p:ph type="sldNum" idx="11"/>
          </p:nvPr>
        </p:nvSpPr>
        <p:spPr>
          <a:ln/>
        </p:spPr>
        <p:txBody>
          <a:bodyPr/>
          <a:lstStyle>
            <a:lvl1pPr>
              <a:defRPr/>
            </a:lvl1pPr>
          </a:lstStyle>
          <a:p>
            <a:fld id="{CD01F0E5-43B0-4C1A-8E82-79026DC42D93}" type="slidenum">
              <a:rPr lang="en-US" altLang="en-US"/>
              <a:pPr/>
              <a:t>‹#›</a:t>
            </a:fld>
            <a:endParaRPr lang="en-US" altLang="en-US"/>
          </a:p>
        </p:txBody>
      </p:sp>
    </p:spTree>
    <p:extLst>
      <p:ext uri="{BB962C8B-B14F-4D97-AF65-F5344CB8AC3E}">
        <p14:creationId xmlns:p14="http://schemas.microsoft.com/office/powerpoint/2010/main" val="348391238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D53E8D0-00DC-4507-BF5D-7ECB6E6AB8AC}"/>
              </a:ext>
            </a:extLst>
          </p:cNvPr>
          <p:cNvSpPr>
            <a:spLocks noGrp="1" noChangeArrowheads="1"/>
          </p:cNvSpPr>
          <p:nvPr>
            <p:ph type="dt" idx="10"/>
          </p:nvPr>
        </p:nvSpPr>
        <p:spPr>
          <a:ln/>
        </p:spPr>
        <p:txBody>
          <a:bodyPr/>
          <a:lstStyle>
            <a:lvl1pPr>
              <a:defRPr/>
            </a:lvl1pPr>
          </a:lstStyle>
          <a:p>
            <a:pPr>
              <a:defRPr/>
            </a:pPr>
            <a:r>
              <a:rPr lang="en-US" altLang="en-US"/>
              <a:t>10/5/17</a:t>
            </a:r>
          </a:p>
        </p:txBody>
      </p:sp>
      <p:sp>
        <p:nvSpPr>
          <p:cNvPr id="3" name="Rectangle 6">
            <a:extLst>
              <a:ext uri="{FF2B5EF4-FFF2-40B4-BE49-F238E27FC236}">
                <a16:creationId xmlns:a16="http://schemas.microsoft.com/office/drawing/2014/main" id="{71BC0972-9E26-4756-B32A-4C4E3B9F1552}"/>
              </a:ext>
            </a:extLst>
          </p:cNvPr>
          <p:cNvSpPr>
            <a:spLocks noGrp="1" noChangeArrowheads="1"/>
          </p:cNvSpPr>
          <p:nvPr>
            <p:ph type="sldNum" idx="11"/>
          </p:nvPr>
        </p:nvSpPr>
        <p:spPr>
          <a:ln/>
        </p:spPr>
        <p:txBody>
          <a:bodyPr/>
          <a:lstStyle>
            <a:lvl1pPr>
              <a:defRPr/>
            </a:lvl1pPr>
          </a:lstStyle>
          <a:p>
            <a:fld id="{16EDEA57-7AFE-4574-852D-09CB6E0273FE}" type="slidenum">
              <a:rPr lang="en-US" altLang="en-US"/>
              <a:pPr/>
              <a:t>‹#›</a:t>
            </a:fld>
            <a:endParaRPr lang="en-US" altLang="en-US"/>
          </a:p>
        </p:txBody>
      </p:sp>
    </p:spTree>
    <p:extLst>
      <p:ext uri="{BB962C8B-B14F-4D97-AF65-F5344CB8AC3E}">
        <p14:creationId xmlns:p14="http://schemas.microsoft.com/office/powerpoint/2010/main" val="89433857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Content Placeholder 2">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2BEE7B43-1FD6-41A6-B809-F9AB9CC48BA2}"/>
              </a:ext>
            </a:extLst>
          </p:cNvPr>
          <p:cNvSpPr>
            <a:spLocks noGrp="1" noChangeArrowheads="1"/>
          </p:cNvSpPr>
          <p:nvPr>
            <p:ph type="dt" idx="10"/>
          </p:nvPr>
        </p:nvSpPr>
        <p:spPr>
          <a:ln/>
        </p:spPr>
        <p:txBody>
          <a:bodyPr/>
          <a:lstStyle>
            <a:lvl1pPr>
              <a:defRPr/>
            </a:lvl1pPr>
          </a:lstStyle>
          <a:p>
            <a:pPr>
              <a:defRPr/>
            </a:pPr>
            <a:r>
              <a:rPr lang="en-US" altLang="en-US"/>
              <a:t>10/5/17</a:t>
            </a:r>
          </a:p>
        </p:txBody>
      </p:sp>
      <p:sp>
        <p:nvSpPr>
          <p:cNvPr id="6" name="Rectangle 6">
            <a:extLst>
              <a:ext uri="{FF2B5EF4-FFF2-40B4-BE49-F238E27FC236}">
                <a16:creationId xmlns:a16="http://schemas.microsoft.com/office/drawing/2014/main" id="{D5AF9455-BCFC-4673-ABB9-AE1044F0C0D8}"/>
              </a:ext>
            </a:extLst>
          </p:cNvPr>
          <p:cNvSpPr>
            <a:spLocks noGrp="1" noChangeArrowheads="1"/>
          </p:cNvSpPr>
          <p:nvPr>
            <p:ph type="sldNum" idx="11"/>
          </p:nvPr>
        </p:nvSpPr>
        <p:spPr>
          <a:ln/>
        </p:spPr>
        <p:txBody>
          <a:bodyPr/>
          <a:lstStyle>
            <a:lvl1pPr>
              <a:defRPr/>
            </a:lvl1pPr>
          </a:lstStyle>
          <a:p>
            <a:fld id="{C081BA30-33E5-4AF8-8EB5-D6C465E82B2A}" type="slidenum">
              <a:rPr lang="en-US" altLang="en-US"/>
              <a:pPr/>
              <a:t>‹#›</a:t>
            </a:fld>
            <a:endParaRPr lang="en-US" altLang="en-US"/>
          </a:p>
        </p:txBody>
      </p:sp>
    </p:spTree>
    <p:extLst>
      <p:ext uri="{BB962C8B-B14F-4D97-AF65-F5344CB8AC3E}">
        <p14:creationId xmlns:p14="http://schemas.microsoft.com/office/powerpoint/2010/main" val="22273400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Picture Placeholder 2">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F1C67BD2-BFAA-4238-8AA8-2AE9311A6FB4}"/>
              </a:ext>
            </a:extLst>
          </p:cNvPr>
          <p:cNvSpPr>
            <a:spLocks noGrp="1" noChangeArrowheads="1"/>
          </p:cNvSpPr>
          <p:nvPr>
            <p:ph type="dt" idx="10"/>
          </p:nvPr>
        </p:nvSpPr>
        <p:spPr>
          <a:ln/>
        </p:spPr>
        <p:txBody>
          <a:bodyPr/>
          <a:lstStyle>
            <a:lvl1pPr>
              <a:defRPr/>
            </a:lvl1pPr>
          </a:lstStyle>
          <a:p>
            <a:pPr>
              <a:defRPr/>
            </a:pPr>
            <a:r>
              <a:rPr lang="en-US" altLang="en-US"/>
              <a:t>10/5/17</a:t>
            </a:r>
          </a:p>
        </p:txBody>
      </p:sp>
      <p:sp>
        <p:nvSpPr>
          <p:cNvPr id="6" name="Rectangle 6">
            <a:extLst>
              <a:ext uri="{FF2B5EF4-FFF2-40B4-BE49-F238E27FC236}">
                <a16:creationId xmlns:a16="http://schemas.microsoft.com/office/drawing/2014/main" id="{8A637A99-0A37-4F71-A758-51FA1347BA59}"/>
              </a:ext>
            </a:extLst>
          </p:cNvPr>
          <p:cNvSpPr>
            <a:spLocks noGrp="1" noChangeArrowheads="1"/>
          </p:cNvSpPr>
          <p:nvPr>
            <p:ph type="sldNum" idx="11"/>
          </p:nvPr>
        </p:nvSpPr>
        <p:spPr>
          <a:ln/>
        </p:spPr>
        <p:txBody>
          <a:bodyPr/>
          <a:lstStyle>
            <a:lvl1pPr>
              <a:defRPr/>
            </a:lvl1pPr>
          </a:lstStyle>
          <a:p>
            <a:fld id="{FF823D7D-3B58-4EC9-95CF-728173005676}" type="slidenum">
              <a:rPr lang="en-US" altLang="en-US"/>
              <a:pPr/>
              <a:t>‹#›</a:t>
            </a:fld>
            <a:endParaRPr lang="en-US" altLang="en-US"/>
          </a:p>
        </p:txBody>
      </p:sp>
    </p:spTree>
    <p:extLst>
      <p:ext uri="{BB962C8B-B14F-4D97-AF65-F5344CB8AC3E}">
        <p14:creationId xmlns:p14="http://schemas.microsoft.com/office/powerpoint/2010/main" val="189977021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Vertical Text Placeholder 2">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FDD5496-4660-410B-8D57-2AE1674502D4}"/>
              </a:ext>
            </a:extLst>
          </p:cNvPr>
          <p:cNvSpPr>
            <a:spLocks noGrp="1" noChangeArrowheads="1"/>
          </p:cNvSpPr>
          <p:nvPr>
            <p:ph type="dt" idx="10"/>
          </p:nvPr>
        </p:nvSpPr>
        <p:spPr>
          <a:ln/>
        </p:spPr>
        <p:txBody>
          <a:bodyPr/>
          <a:lstStyle>
            <a:lvl1pPr>
              <a:defRPr/>
            </a:lvl1pPr>
          </a:lstStyle>
          <a:p>
            <a:pPr>
              <a:defRPr/>
            </a:pPr>
            <a:r>
              <a:rPr lang="en-US" altLang="en-US"/>
              <a:t>10/5/17</a:t>
            </a:r>
          </a:p>
        </p:txBody>
      </p:sp>
      <p:sp>
        <p:nvSpPr>
          <p:cNvPr id="5" name="Rectangle 6">
            <a:extLst>
              <a:ext uri="{FF2B5EF4-FFF2-40B4-BE49-F238E27FC236}">
                <a16:creationId xmlns:a16="http://schemas.microsoft.com/office/drawing/2014/main" id="{5D5F2C77-F324-405D-8063-8177E1A4E7B9}"/>
              </a:ext>
            </a:extLst>
          </p:cNvPr>
          <p:cNvSpPr>
            <a:spLocks noGrp="1" noChangeArrowheads="1"/>
          </p:cNvSpPr>
          <p:nvPr>
            <p:ph type="sldNum" idx="11"/>
          </p:nvPr>
        </p:nvSpPr>
        <p:spPr>
          <a:ln/>
        </p:spPr>
        <p:txBody>
          <a:bodyPr/>
          <a:lstStyle>
            <a:lvl1pPr>
              <a:defRPr/>
            </a:lvl1pPr>
          </a:lstStyle>
          <a:p>
            <a:fld id="{FE8D9222-C3EE-427D-A315-219DAF30B3C0}" type="slidenum">
              <a:rPr lang="en-US" altLang="en-US"/>
              <a:pPr/>
              <a:t>‹#›</a:t>
            </a:fld>
            <a:endParaRPr lang="en-US" altLang="en-US"/>
          </a:p>
        </p:txBody>
      </p:sp>
    </p:spTree>
    <p:extLst>
      <p:ext uri="{BB962C8B-B14F-4D97-AF65-F5344CB8AC3E}">
        <p14:creationId xmlns:p14="http://schemas.microsoft.com/office/powerpoint/2010/main" val="86161717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p:cNvPr>
          <p:cNvSpPr>
            <a:spLocks noGrp="1"/>
          </p:cNvSpPr>
          <p:nvPr>
            <p:ph type="title" orient="vert"/>
          </p:nvPr>
        </p:nvSpPr>
        <p:spPr>
          <a:xfrm>
            <a:off x="6702425" y="153988"/>
            <a:ext cx="2144713" cy="4445000"/>
          </a:xfrm>
        </p:spPr>
        <p:txBody>
          <a:bodyPr vert="eaVert"/>
          <a:lstStyle/>
          <a:p>
            <a:r>
              <a:rPr lang="en-US"/>
              <a:t>Click to edit Master title style</a:t>
            </a:r>
          </a:p>
        </p:txBody>
      </p:sp>
      <p:sp>
        <p:nvSpPr>
          <p:cNvPr id="3" name="Vertical Text Placeholder 2">
            <a:extLst/>
          </p:cNvPr>
          <p:cNvSpPr>
            <a:spLocks noGrp="1"/>
          </p:cNvSpPr>
          <p:nvPr>
            <p:ph type="body" orient="vert" idx="1"/>
          </p:nvPr>
        </p:nvSpPr>
        <p:spPr>
          <a:xfrm>
            <a:off x="266700" y="153988"/>
            <a:ext cx="6283325" cy="4445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473E4E0-D531-4909-9641-118AA76A89EF}"/>
              </a:ext>
            </a:extLst>
          </p:cNvPr>
          <p:cNvSpPr>
            <a:spLocks noGrp="1" noChangeArrowheads="1"/>
          </p:cNvSpPr>
          <p:nvPr>
            <p:ph type="dt" idx="10"/>
          </p:nvPr>
        </p:nvSpPr>
        <p:spPr>
          <a:ln/>
        </p:spPr>
        <p:txBody>
          <a:bodyPr/>
          <a:lstStyle>
            <a:lvl1pPr>
              <a:defRPr/>
            </a:lvl1pPr>
          </a:lstStyle>
          <a:p>
            <a:pPr>
              <a:defRPr/>
            </a:pPr>
            <a:r>
              <a:rPr lang="en-US" altLang="en-US"/>
              <a:t>10/5/17</a:t>
            </a:r>
          </a:p>
        </p:txBody>
      </p:sp>
      <p:sp>
        <p:nvSpPr>
          <p:cNvPr id="5" name="Rectangle 6">
            <a:extLst>
              <a:ext uri="{FF2B5EF4-FFF2-40B4-BE49-F238E27FC236}">
                <a16:creationId xmlns:a16="http://schemas.microsoft.com/office/drawing/2014/main" id="{06CE9852-0F1F-4F35-9EB9-E61666A78AD9}"/>
              </a:ext>
            </a:extLst>
          </p:cNvPr>
          <p:cNvSpPr>
            <a:spLocks noGrp="1" noChangeArrowheads="1"/>
          </p:cNvSpPr>
          <p:nvPr>
            <p:ph type="sldNum" idx="11"/>
          </p:nvPr>
        </p:nvSpPr>
        <p:spPr>
          <a:ln/>
        </p:spPr>
        <p:txBody>
          <a:bodyPr/>
          <a:lstStyle>
            <a:lvl1pPr>
              <a:defRPr/>
            </a:lvl1pPr>
          </a:lstStyle>
          <a:p>
            <a:fld id="{94303BB4-3F8D-4BF6-8E6E-35F771CDB028}" type="slidenum">
              <a:rPr lang="en-US" altLang="en-US"/>
              <a:pPr/>
              <a:t>‹#›</a:t>
            </a:fld>
            <a:endParaRPr lang="en-US" altLang="en-US"/>
          </a:p>
        </p:txBody>
      </p:sp>
    </p:spTree>
    <p:extLst>
      <p:ext uri="{BB962C8B-B14F-4D97-AF65-F5344CB8AC3E}">
        <p14:creationId xmlns:p14="http://schemas.microsoft.com/office/powerpoint/2010/main" val="3664877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98367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8821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Content Placeholder 2">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951964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Picture Placeholder 2">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619840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jpe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Freeform 2">
            <a:extLst>
              <a:ext uri="{FF2B5EF4-FFF2-40B4-BE49-F238E27FC236}">
                <a16:creationId xmlns:a16="http://schemas.microsoft.com/office/drawing/2014/main" id="{100C30C9-F7C8-41DC-808D-455B7B656B9B}"/>
              </a:ext>
            </a:extLst>
          </p:cNvPr>
          <p:cNvSpPr>
            <a:spLocks noChangeArrowheads="1"/>
          </p:cNvSpPr>
          <p:nvPr/>
        </p:nvSpPr>
        <p:spPr bwMode="auto">
          <a:xfrm>
            <a:off x="0" y="0"/>
            <a:ext cx="9144000" cy="5143500"/>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1027" name="Rectangle 3">
            <a:extLst>
              <a:ext uri="{FF2B5EF4-FFF2-40B4-BE49-F238E27FC236}">
                <a16:creationId xmlns:a16="http://schemas.microsoft.com/office/drawing/2014/main" id="{E5126DEB-0234-4926-9E9C-2B2A8D2ECDF8}"/>
              </a:ext>
            </a:extLst>
          </p:cNvPr>
          <p:cNvSpPr>
            <a:spLocks noGrp="1" noChangeArrowheads="1"/>
          </p:cNvSpPr>
          <p:nvPr>
            <p:ph type="title"/>
          </p:nvPr>
        </p:nvSpPr>
        <p:spPr bwMode="auto">
          <a:xfrm>
            <a:off x="457200" y="204788"/>
            <a:ext cx="8228013"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8" name="Rectangle 4">
            <a:extLst>
              <a:ext uri="{FF2B5EF4-FFF2-40B4-BE49-F238E27FC236}">
                <a16:creationId xmlns:a16="http://schemas.microsoft.com/office/drawing/2014/main" id="{60CBE06D-F3EF-4241-A18B-00003A39DD75}"/>
              </a:ext>
            </a:extLst>
          </p:cNvPr>
          <p:cNvSpPr>
            <a:spLocks noGrp="1" noChangeArrowheads="1"/>
          </p:cNvSpPr>
          <p:nvPr>
            <p:ph type="body" idx="1"/>
          </p:nvPr>
        </p:nvSpPr>
        <p:spPr bwMode="auto">
          <a:xfrm>
            <a:off x="457200" y="1203325"/>
            <a:ext cx="8228013" cy="3392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kern="1200">
          <a:solidFill>
            <a:srgbClr val="000000"/>
          </a:solidFill>
          <a:latin typeface="+mj-lt"/>
          <a:ea typeface="+mj-ea"/>
          <a:cs typeface="+mj-cs"/>
        </a:defRPr>
      </a:lvl1pPr>
      <a:lvl2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2pPr>
      <a:lvl3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3pPr>
      <a:lvl4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4pPr>
      <a:lvl5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5pPr>
      <a:lvl6pPr marL="2514600" indent="-228600" algn="l" defTabSz="457200" rtl="0" fontAlgn="base">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6pPr>
      <a:lvl7pPr marL="2971800" indent="-228600" algn="l" defTabSz="457200" rtl="0" fontAlgn="base">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7pPr>
      <a:lvl8pPr marL="3429000" indent="-228600" algn="l" defTabSz="457200" rtl="0" fontAlgn="base">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8pPr>
      <a:lvl9pPr marL="3886200" indent="-228600" algn="l" defTabSz="457200" rtl="0" fontAlgn="base">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9pPr>
    </p:titleStyle>
    <p:bodyStyle>
      <a:lvl1pPr marL="342900" indent="-342900" algn="l" defTabSz="457200" rtl="0" eaLnBrk="0" fontAlgn="base" hangingPunct="0">
        <a:lnSpc>
          <a:spcPts val="2450"/>
        </a:lnSpc>
        <a:spcBef>
          <a:spcPct val="0"/>
        </a:spcBef>
        <a:spcAft>
          <a:spcPts val="1425"/>
        </a:spcAft>
        <a:buClr>
          <a:srgbClr val="000000"/>
        </a:buClr>
        <a:buSzPct val="100000"/>
        <a:buFont typeface="Times New Roman" panose="02020603050405020304" pitchFamily="18" charset="0"/>
        <a:defRPr kern="1200">
          <a:solidFill>
            <a:srgbClr val="000000"/>
          </a:solidFill>
          <a:latin typeface="+mn-lt"/>
          <a:ea typeface="+mn-ea"/>
          <a:cs typeface="+mn-cs"/>
        </a:defRPr>
      </a:lvl1pPr>
      <a:lvl2pPr marL="742950" indent="-285750" algn="l" defTabSz="457200" rtl="0" eaLnBrk="0" fontAlgn="base" hangingPunct="0">
        <a:lnSpc>
          <a:spcPts val="2450"/>
        </a:lnSpc>
        <a:spcBef>
          <a:spcPct val="0"/>
        </a:spcBef>
        <a:spcAft>
          <a:spcPts val="1138"/>
        </a:spcAft>
        <a:buClr>
          <a:srgbClr val="000000"/>
        </a:buClr>
        <a:buSzPct val="100000"/>
        <a:buFont typeface="Times New Roman" panose="02020603050405020304" pitchFamily="18" charset="0"/>
        <a:defRPr sz="1700" kern="1200">
          <a:solidFill>
            <a:srgbClr val="000000"/>
          </a:solidFill>
          <a:latin typeface="+mn-lt"/>
          <a:ea typeface="+mn-ea"/>
          <a:cs typeface="+mn-cs"/>
        </a:defRPr>
      </a:lvl2pPr>
      <a:lvl3pPr marL="1143000" indent="-228600" algn="l" defTabSz="457200" rtl="0" eaLnBrk="0" fontAlgn="base" hangingPunct="0">
        <a:lnSpc>
          <a:spcPts val="2450"/>
        </a:lnSpc>
        <a:spcBef>
          <a:spcPct val="0"/>
        </a:spcBef>
        <a:spcAft>
          <a:spcPts val="850"/>
        </a:spcAft>
        <a:buClr>
          <a:srgbClr val="000000"/>
        </a:buClr>
        <a:buSzPct val="100000"/>
        <a:buFont typeface="Times New Roman" panose="02020603050405020304" pitchFamily="18" charset="0"/>
        <a:defRPr sz="1700" kern="1200">
          <a:solidFill>
            <a:srgbClr val="000000"/>
          </a:solidFill>
          <a:latin typeface="+mn-lt"/>
          <a:ea typeface="+mn-ea"/>
          <a:cs typeface="+mn-cs"/>
        </a:defRPr>
      </a:lvl3pPr>
      <a:lvl4pPr marL="1600200" indent="-228600" algn="l" defTabSz="457200" rtl="0" eaLnBrk="0" fontAlgn="base" hangingPunct="0">
        <a:lnSpc>
          <a:spcPts val="2450"/>
        </a:lnSpc>
        <a:spcBef>
          <a:spcPct val="0"/>
        </a:spcBef>
        <a:spcAft>
          <a:spcPts val="575"/>
        </a:spcAft>
        <a:buClr>
          <a:srgbClr val="000000"/>
        </a:buClr>
        <a:buSzPct val="100000"/>
        <a:buFont typeface="Times New Roman" panose="02020603050405020304" pitchFamily="18" charset="0"/>
        <a:defRPr sz="1700" kern="1200">
          <a:solidFill>
            <a:srgbClr val="000000"/>
          </a:solidFill>
          <a:latin typeface="+mn-lt"/>
          <a:ea typeface="+mn-ea"/>
          <a:cs typeface="+mn-cs"/>
        </a:defRPr>
      </a:lvl4pPr>
      <a:lvl5pPr marL="2057400" indent="-228600" algn="l" defTabSz="457200" rtl="0" eaLnBrk="0" fontAlgn="base" hangingPunct="0">
        <a:lnSpc>
          <a:spcPts val="245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1">
            <a:extLst>
              <a:ext uri="{FF2B5EF4-FFF2-40B4-BE49-F238E27FC236}">
                <a16:creationId xmlns:a16="http://schemas.microsoft.com/office/drawing/2014/main" id="{66799FA5-D16B-42AF-A384-4975E39BBD48}"/>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l="9846" t="25597" r="9363" b="25261"/>
          <a:stretch>
            <a:fillRect/>
          </a:stretch>
        </p:blipFill>
        <p:spPr bwMode="auto">
          <a:xfrm>
            <a:off x="334963" y="4827588"/>
            <a:ext cx="838200" cy="196850"/>
          </a:xfrm>
          <a:prstGeom prst="rect">
            <a:avLst/>
          </a:prstGeom>
          <a:noFill/>
          <a:ln>
            <a:noFill/>
          </a:ln>
          <a:effectLst/>
          <a:extLst>
            <a:ext uri="{909E8E84-426E-40DD-AFC4-6F175D3DCCD1}">
              <a14:hiddenFill xmlns:a14="http://schemas.microsoft.com/office/drawing/2010/main">
                <a:blipFill dpi="0" rotWithShape="0">
                  <a:blip/>
                  <a:srcRect l="9846" t="25597" r="9363" b="25261"/>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1" name="Rectangle 2">
            <a:extLst>
              <a:ext uri="{FF2B5EF4-FFF2-40B4-BE49-F238E27FC236}">
                <a16:creationId xmlns:a16="http://schemas.microsoft.com/office/drawing/2014/main" id="{F504903E-46BC-49EF-9081-D33ED8B3B63C}"/>
              </a:ext>
            </a:extLst>
          </p:cNvPr>
          <p:cNvSpPr>
            <a:spLocks noGrp="1" noChangeArrowheads="1"/>
          </p:cNvSpPr>
          <p:nvPr>
            <p:ph type="title"/>
          </p:nvPr>
        </p:nvSpPr>
        <p:spPr bwMode="auto">
          <a:xfrm>
            <a:off x="1143000" y="841375"/>
            <a:ext cx="6856413" cy="178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b" anchorCtr="0" compatLnSpc="1">
            <a:prstTxWarp prst="textNoShape">
              <a:avLst/>
            </a:prstTxWarp>
          </a:bodyPr>
          <a:lstStyle/>
          <a:p>
            <a:pPr lvl="0"/>
            <a:r>
              <a:rPr lang="en-GB" altLang="en-US"/>
              <a:t>Click to edit the title text formatОбразец заголовка</a:t>
            </a:r>
          </a:p>
        </p:txBody>
      </p:sp>
      <p:sp>
        <p:nvSpPr>
          <p:cNvPr id="2" name="Rectangle 3">
            <a:extLst>
              <a:ext uri="{FF2B5EF4-FFF2-40B4-BE49-F238E27FC236}">
                <a16:creationId xmlns:a16="http://schemas.microsoft.com/office/drawing/2014/main" id="{790270E9-C46C-43CA-8914-E00B0E723AF1}"/>
              </a:ext>
            </a:extLst>
          </p:cNvPr>
          <p:cNvSpPr>
            <a:spLocks noGrp="1" noChangeArrowheads="1"/>
          </p:cNvSpPr>
          <p:nvPr>
            <p:ph type="dt"/>
          </p:nvPr>
        </p:nvSpPr>
        <p:spPr bwMode="auto">
          <a:xfrm>
            <a:off x="628650" y="4767263"/>
            <a:ext cx="2055813" cy="271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760" tIns="34200" rIns="68760" bIns="34200" numCol="1" anchor="t" anchorCtr="0" compatLnSpc="1">
            <a:prstTxWarp prst="textNoShape">
              <a:avLst/>
            </a:prstTxWarp>
          </a:bodyPr>
          <a:lstStyle>
            <a:lvl1pPr eaLnBrk="1" hangingPunct="1">
              <a:lnSpc>
                <a:spcPct val="100000"/>
              </a:lnSpc>
              <a:buClr>
                <a:srgbClr val="000000"/>
              </a:buClr>
              <a:buSzPct val="100000"/>
              <a:buFont typeface="Times New Roman" panose="02020603050405020304" pitchFamily="18" charset="0"/>
              <a:buNone/>
              <a:tabLst>
                <a:tab pos="723900" algn="l"/>
                <a:tab pos="1447800" algn="l"/>
              </a:tabLst>
              <a:defRPr sz="1400">
                <a:solidFill>
                  <a:srgbClr val="000000"/>
                </a:solidFill>
                <a:latin typeface="Arial" panose="020B0604020202020204" pitchFamily="34" charset="0"/>
                <a:ea typeface="Microsoft YaHei" panose="020B0503020204020204" pitchFamily="34" charset="-122"/>
                <a:cs typeface="Lucida Sans Unicode" panose="020B0602030504020204" pitchFamily="34" charset="0"/>
              </a:defRPr>
            </a:lvl1pPr>
          </a:lstStyle>
          <a:p>
            <a:pPr>
              <a:defRPr/>
            </a:pPr>
            <a:r>
              <a:rPr lang="en-US" altLang="en-US"/>
              <a:t>10/5/17</a:t>
            </a:r>
          </a:p>
        </p:txBody>
      </p:sp>
      <p:sp>
        <p:nvSpPr>
          <p:cNvPr id="2053" name="Text Box 4">
            <a:extLst>
              <a:ext uri="{FF2B5EF4-FFF2-40B4-BE49-F238E27FC236}">
                <a16:creationId xmlns:a16="http://schemas.microsoft.com/office/drawing/2014/main" id="{76B0A789-F7AC-4DB8-87CA-39E0BCFB9C78}"/>
              </a:ext>
            </a:extLst>
          </p:cNvPr>
          <p:cNvSpPr txBox="1">
            <a:spLocks noChangeArrowheads="1"/>
          </p:cNvSpPr>
          <p:nvPr/>
        </p:nvSpPr>
        <p:spPr bwMode="auto">
          <a:xfrm>
            <a:off x="3028950" y="4767263"/>
            <a:ext cx="3086100"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3" name="Rectangle 5">
            <a:extLst>
              <a:ext uri="{FF2B5EF4-FFF2-40B4-BE49-F238E27FC236}">
                <a16:creationId xmlns:a16="http://schemas.microsoft.com/office/drawing/2014/main" id="{69EC7305-B52D-49D9-AF9C-20BD4F96AD8F}"/>
              </a:ext>
            </a:extLst>
          </p:cNvPr>
          <p:cNvSpPr>
            <a:spLocks noGrp="1" noChangeArrowheads="1"/>
          </p:cNvSpPr>
          <p:nvPr>
            <p:ph type="sldNum"/>
          </p:nvPr>
        </p:nvSpPr>
        <p:spPr bwMode="auto">
          <a:xfrm>
            <a:off x="8356600" y="4811713"/>
            <a:ext cx="676275" cy="271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eaLnBrk="1" hangingPunct="1">
              <a:buClr>
                <a:srgbClr val="000000"/>
              </a:buClr>
              <a:buSzPct val="100000"/>
              <a:buFont typeface="Times New Roman" panose="02020603050405020304" pitchFamily="18" charset="0"/>
              <a:buNone/>
              <a:defRPr sz="1400">
                <a:solidFill>
                  <a:srgbClr val="000000"/>
                </a:solidFill>
              </a:defRPr>
            </a:lvl1pPr>
          </a:lstStyle>
          <a:p>
            <a:fld id="{DB1AA1FE-81B8-471D-B70E-F0B5CF700F05}" type="slidenum">
              <a:rPr lang="en-US" altLang="en-US"/>
              <a:pPr/>
              <a:t>‹#›</a:t>
            </a:fld>
            <a:endParaRPr lang="en-US" altLang="en-US"/>
          </a:p>
        </p:txBody>
      </p:sp>
      <p:sp>
        <p:nvSpPr>
          <p:cNvPr id="2055" name="Rectangle 6">
            <a:extLst>
              <a:ext uri="{FF2B5EF4-FFF2-40B4-BE49-F238E27FC236}">
                <a16:creationId xmlns:a16="http://schemas.microsoft.com/office/drawing/2014/main" id="{25B6DB5C-5E3F-4E3C-8A9B-781C8BAB3EA6}"/>
              </a:ext>
            </a:extLst>
          </p:cNvPr>
          <p:cNvSpPr>
            <a:spLocks noGrp="1" noChangeArrowheads="1"/>
          </p:cNvSpPr>
          <p:nvPr>
            <p:ph type="body" idx="1"/>
          </p:nvPr>
        </p:nvSpPr>
        <p:spPr bwMode="auto">
          <a:xfrm>
            <a:off x="457200" y="1203325"/>
            <a:ext cx="8228013" cy="3392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sldNum="0" hdr="0" ftr="0"/>
  <p:txStyles>
    <p:titleStyle>
      <a:lvl1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kern="1200">
          <a:solidFill>
            <a:srgbClr val="000000"/>
          </a:solidFill>
          <a:latin typeface="+mj-lt"/>
          <a:ea typeface="+mj-ea"/>
          <a:cs typeface="+mj-cs"/>
        </a:defRPr>
      </a:lvl1pPr>
      <a:lvl2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2pPr>
      <a:lvl3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3pPr>
      <a:lvl4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4pPr>
      <a:lvl5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5pPr>
      <a:lvl6pPr marL="2514600" indent="-228600" algn="l" defTabSz="457200" rtl="0" fontAlgn="base">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6pPr>
      <a:lvl7pPr marL="2971800" indent="-228600" algn="l" defTabSz="457200" rtl="0" fontAlgn="base">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7pPr>
      <a:lvl8pPr marL="3429000" indent="-228600" algn="l" defTabSz="457200" rtl="0" fontAlgn="base">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8pPr>
      <a:lvl9pPr marL="3886200" indent="-228600" algn="l" defTabSz="457200" rtl="0" fontAlgn="base">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9pPr>
    </p:titleStyle>
    <p:bodyStyle>
      <a:lvl1pPr marL="342900" indent="-342900" algn="l" defTabSz="457200" rtl="0" eaLnBrk="0" fontAlgn="base" hangingPunct="0">
        <a:lnSpc>
          <a:spcPts val="2450"/>
        </a:lnSpc>
        <a:spcBef>
          <a:spcPct val="0"/>
        </a:spcBef>
        <a:spcAft>
          <a:spcPts val="1425"/>
        </a:spcAft>
        <a:buClr>
          <a:srgbClr val="000000"/>
        </a:buClr>
        <a:buSzPct val="100000"/>
        <a:buFont typeface="Times New Roman" panose="02020603050405020304" pitchFamily="18" charset="0"/>
        <a:defRPr kern="1200">
          <a:solidFill>
            <a:srgbClr val="000000"/>
          </a:solidFill>
          <a:latin typeface="+mn-lt"/>
          <a:ea typeface="+mn-ea"/>
          <a:cs typeface="+mn-cs"/>
        </a:defRPr>
      </a:lvl1pPr>
      <a:lvl2pPr marL="742950" indent="-285750" algn="l" defTabSz="457200" rtl="0" eaLnBrk="0" fontAlgn="base" hangingPunct="0">
        <a:lnSpc>
          <a:spcPts val="2450"/>
        </a:lnSpc>
        <a:spcBef>
          <a:spcPct val="0"/>
        </a:spcBef>
        <a:spcAft>
          <a:spcPts val="1138"/>
        </a:spcAft>
        <a:buClr>
          <a:srgbClr val="000000"/>
        </a:buClr>
        <a:buSzPct val="100000"/>
        <a:buFont typeface="Times New Roman" panose="02020603050405020304" pitchFamily="18" charset="0"/>
        <a:defRPr sz="1700" kern="1200">
          <a:solidFill>
            <a:srgbClr val="000000"/>
          </a:solidFill>
          <a:latin typeface="+mn-lt"/>
          <a:ea typeface="+mn-ea"/>
          <a:cs typeface="+mn-cs"/>
        </a:defRPr>
      </a:lvl2pPr>
      <a:lvl3pPr marL="1143000" indent="-228600" algn="l" defTabSz="457200" rtl="0" eaLnBrk="0" fontAlgn="base" hangingPunct="0">
        <a:lnSpc>
          <a:spcPts val="2450"/>
        </a:lnSpc>
        <a:spcBef>
          <a:spcPct val="0"/>
        </a:spcBef>
        <a:spcAft>
          <a:spcPts val="850"/>
        </a:spcAft>
        <a:buClr>
          <a:srgbClr val="000000"/>
        </a:buClr>
        <a:buSzPct val="100000"/>
        <a:buFont typeface="Times New Roman" panose="02020603050405020304" pitchFamily="18" charset="0"/>
        <a:defRPr sz="1700" kern="1200">
          <a:solidFill>
            <a:srgbClr val="000000"/>
          </a:solidFill>
          <a:latin typeface="+mn-lt"/>
          <a:ea typeface="+mn-ea"/>
          <a:cs typeface="+mn-cs"/>
        </a:defRPr>
      </a:lvl3pPr>
      <a:lvl4pPr marL="1600200" indent="-228600" algn="l" defTabSz="457200" rtl="0" eaLnBrk="0" fontAlgn="base" hangingPunct="0">
        <a:lnSpc>
          <a:spcPts val="2450"/>
        </a:lnSpc>
        <a:spcBef>
          <a:spcPct val="0"/>
        </a:spcBef>
        <a:spcAft>
          <a:spcPts val="575"/>
        </a:spcAft>
        <a:buClr>
          <a:srgbClr val="000000"/>
        </a:buClr>
        <a:buSzPct val="100000"/>
        <a:buFont typeface="Times New Roman" panose="02020603050405020304" pitchFamily="18" charset="0"/>
        <a:defRPr sz="1700" kern="1200">
          <a:solidFill>
            <a:srgbClr val="000000"/>
          </a:solidFill>
          <a:latin typeface="+mn-lt"/>
          <a:ea typeface="+mn-ea"/>
          <a:cs typeface="+mn-cs"/>
        </a:defRPr>
      </a:lvl4pPr>
      <a:lvl5pPr marL="2057400" indent="-228600" algn="l" defTabSz="457200" rtl="0" eaLnBrk="0" fontAlgn="base" hangingPunct="0">
        <a:lnSpc>
          <a:spcPts val="245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4" name="Picture 1">
            <a:extLst>
              <a:ext uri="{FF2B5EF4-FFF2-40B4-BE49-F238E27FC236}">
                <a16:creationId xmlns:a16="http://schemas.microsoft.com/office/drawing/2014/main" id="{F4A41F7B-1D8E-4F0C-B132-0CBC757E000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l="9846" t="25597" r="9363" b="25261"/>
          <a:stretch>
            <a:fillRect/>
          </a:stretch>
        </p:blipFill>
        <p:spPr bwMode="auto">
          <a:xfrm>
            <a:off x="334963" y="4827588"/>
            <a:ext cx="838200" cy="196850"/>
          </a:xfrm>
          <a:prstGeom prst="rect">
            <a:avLst/>
          </a:prstGeom>
          <a:noFill/>
          <a:ln>
            <a:noFill/>
          </a:ln>
          <a:effectLst/>
          <a:extLst>
            <a:ext uri="{909E8E84-426E-40DD-AFC4-6F175D3DCCD1}">
              <a14:hiddenFill xmlns:a14="http://schemas.microsoft.com/office/drawing/2010/main">
                <a:blipFill dpi="0" rotWithShape="0">
                  <a:blip/>
                  <a:srcRect l="9846" t="25597" r="9363" b="25261"/>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Freeform 2">
            <a:extLst>
              <a:ext uri="{FF2B5EF4-FFF2-40B4-BE49-F238E27FC236}">
                <a16:creationId xmlns:a16="http://schemas.microsoft.com/office/drawing/2014/main" id="{9CA6CEED-E0BB-4D8F-8DC0-EB60B6E9634B}"/>
              </a:ext>
            </a:extLst>
          </p:cNvPr>
          <p:cNvSpPr>
            <a:spLocks noChangeArrowheads="1"/>
          </p:cNvSpPr>
          <p:nvPr/>
        </p:nvSpPr>
        <p:spPr bwMode="auto">
          <a:xfrm>
            <a:off x="4773613" y="0"/>
            <a:ext cx="3603625" cy="5143500"/>
          </a:xfrm>
          <a:custGeom>
            <a:avLst/>
            <a:gdLst>
              <a:gd name="G0" fmla="*/ 30414 20954 1"/>
              <a:gd name="G1" fmla="*/ G0 1 20954"/>
              <a:gd name="G2" fmla="*/ 346 42256 1"/>
              <a:gd name="G3" fmla="*/ G2 1 42256"/>
              <a:gd name="G4" fmla="*/ 20954 20954 1"/>
              <a:gd name="G5" fmla="*/ G4 1 20954"/>
              <a:gd name="G6" fmla="*/ 346 42256 1"/>
              <a:gd name="G7" fmla="*/ G6 1 42256"/>
              <a:gd name="G8" fmla="*/ 37208 20954 1"/>
              <a:gd name="G9" fmla="*/ G8 1 20954"/>
              <a:gd name="G10" fmla="*/ 42256 42256 1"/>
              <a:gd name="G11" fmla="*/ G10 1 42256"/>
              <a:gd name="G12" fmla="*/ 46668 20954 1"/>
              <a:gd name="G13" fmla="*/ G12 1 20954"/>
              <a:gd name="G14" fmla="*/ 42256 42256 1"/>
              <a:gd name="G15" fmla="*/ G14 1 42256"/>
              <a:gd name="G16" fmla="*/ 39848 20954 1"/>
              <a:gd name="G17" fmla="*/ G16 1 20954"/>
              <a:gd name="G18" fmla="*/ 173 42256 1"/>
              <a:gd name="G19" fmla="*/ G18 1 42256"/>
              <a:gd name="G20" fmla="*/ 30388 20954 1"/>
              <a:gd name="G21" fmla="*/ G20 1 20954"/>
              <a:gd name="G22" fmla="*/ 173 42256 1"/>
              <a:gd name="G23" fmla="*/ G22 1 42256"/>
              <a:gd name="G24" fmla="*/ 46642 20954 1"/>
              <a:gd name="G25" fmla="*/ G24 1 20954"/>
              <a:gd name="G26" fmla="*/ 42083 42256 1"/>
              <a:gd name="G27" fmla="*/ G26 1 42256"/>
              <a:gd name="G28" fmla="*/ 56102 20954 1"/>
              <a:gd name="G29" fmla="*/ G28 1 20954"/>
              <a:gd name="G30" fmla="*/ 42083 42256 1"/>
              <a:gd name="G31" fmla="*/ G30 1 42256"/>
              <a:gd name="G32" fmla="*/ 49282 20954 1"/>
              <a:gd name="G33" fmla="*/ G32 1 20954"/>
              <a:gd name="G34" fmla="*/ 1 0 51712"/>
              <a:gd name="G35" fmla="*/ G34 42256 1"/>
              <a:gd name="G36" fmla="*/ G35 1 42256"/>
              <a:gd name="G37" fmla="*/ 39822 20954 1"/>
              <a:gd name="G38" fmla="*/ G37 1 20954"/>
              <a:gd name="G39" fmla="*/ 1 0 51712"/>
              <a:gd name="G40" fmla="*/ G39 42256 1"/>
              <a:gd name="G41" fmla="*/ G40 1 42256"/>
              <a:gd name="G42" fmla="*/ 56076 20954 1"/>
              <a:gd name="G43" fmla="*/ G42 1 20954"/>
              <a:gd name="G44" fmla="*/ 41910 42256 1"/>
              <a:gd name="G45" fmla="*/ G44 1 42256"/>
              <a:gd name="G46" fmla="*/ 1 0 51712"/>
              <a:gd name="G47" fmla="*/ G46 20954 1"/>
              <a:gd name="G48" fmla="*/ G47 1 20954"/>
              <a:gd name="G49" fmla="*/ 41910 42256 1"/>
              <a:gd name="G50" fmla="*/ G49 1 42256"/>
              <a:gd name="G51" fmla="+- 20954 0 0"/>
              <a:gd name="G52" fmla="+- 42256 0 0"/>
              <a:gd name="T0" fmla="*/ 3372750 w 4805082"/>
              <a:gd name="T1" fmla="*/ 2752858 h 6858000"/>
              <a:gd name="T2" fmla="*/ 4805082 w 4805082"/>
              <a:gd name="T3" fmla="*/ 2752858 h 6858000"/>
              <a:gd name="T4" fmla="*/ 3510616 w 4805082"/>
              <a:gd name="T5" fmla="*/ 6858000 h 6858000"/>
              <a:gd name="T6" fmla="*/ 2078284 w 4805082"/>
              <a:gd name="T7" fmla="*/ 6858000 h 6858000"/>
              <a:gd name="T8" fmla="*/ 2333608 w 4805082"/>
              <a:gd name="T9" fmla="*/ 1376429 h 6858000"/>
              <a:gd name="T10" fmla="*/ 3765940 w 4805082"/>
              <a:gd name="T11" fmla="*/ 1376429 h 6858000"/>
              <a:gd name="T12" fmla="*/ 2471474 w 4805082"/>
              <a:gd name="T13" fmla="*/ 5481571 h 6858000"/>
              <a:gd name="T14" fmla="*/ 1039142 w 4805082"/>
              <a:gd name="T15" fmla="*/ 5481571 h 6858000"/>
              <a:gd name="T16" fmla="*/ 1294466 w 4805082"/>
              <a:gd name="T17" fmla="*/ 0 h 6858000"/>
              <a:gd name="T18" fmla="*/ 2726798 w 4805082"/>
              <a:gd name="T19" fmla="*/ 0 h 6858000"/>
              <a:gd name="T20" fmla="*/ 1432332 w 4805082"/>
              <a:gd name="T21" fmla="*/ 4105142 h 6858000"/>
              <a:gd name="T22" fmla="*/ 0 w 4805082"/>
              <a:gd name="T23" fmla="*/ 4105142 h 6858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05082" h="6858000">
                <a:moveTo>
                  <a:pt x="3372750" y="2752858"/>
                </a:moveTo>
                <a:lnTo>
                  <a:pt x="4805082" y="2752858"/>
                </a:lnTo>
                <a:lnTo>
                  <a:pt x="3510616" y="6858000"/>
                </a:lnTo>
                <a:lnTo>
                  <a:pt x="2078284" y="6858000"/>
                </a:lnTo>
                <a:close/>
                <a:moveTo>
                  <a:pt x="2333608" y="1376429"/>
                </a:moveTo>
                <a:lnTo>
                  <a:pt x="3765940" y="1376429"/>
                </a:lnTo>
                <a:lnTo>
                  <a:pt x="2471474" y="5481571"/>
                </a:lnTo>
                <a:lnTo>
                  <a:pt x="1039142" y="5481571"/>
                </a:lnTo>
                <a:close/>
                <a:moveTo>
                  <a:pt x="1294466" y="0"/>
                </a:moveTo>
                <a:lnTo>
                  <a:pt x="2726798" y="0"/>
                </a:lnTo>
                <a:lnTo>
                  <a:pt x="1432332" y="4105142"/>
                </a:lnTo>
                <a:lnTo>
                  <a:pt x="0" y="4105142"/>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ea typeface="Microsoft YaHei" panose="020B0503020204020204" pitchFamily="34" charset="-122"/>
              </a:defRPr>
            </a:lvl9pPr>
          </a:lstStyle>
          <a:p>
            <a:pPr eaLnBrk="1" hangingPunct="1">
              <a:buClr>
                <a:srgbClr val="000000"/>
              </a:buClr>
              <a:buSzPct val="100000"/>
              <a:buFont typeface="Times New Roman" panose="02020603050405020304" pitchFamily="18" charset="0"/>
              <a:buNone/>
              <a:defRPr/>
            </a:pPr>
            <a:r>
              <a:rPr lang="en-US" altLang="en-US" sz="1100"/>
              <a:t>Click icon to add picture</a:t>
            </a:r>
          </a:p>
        </p:txBody>
      </p:sp>
      <p:sp>
        <p:nvSpPr>
          <p:cNvPr id="3076" name="Rectangle 3">
            <a:extLst>
              <a:ext uri="{FF2B5EF4-FFF2-40B4-BE49-F238E27FC236}">
                <a16:creationId xmlns:a16="http://schemas.microsoft.com/office/drawing/2014/main" id="{B1BDF402-6740-4080-B4DE-723246542C41}"/>
              </a:ext>
            </a:extLst>
          </p:cNvPr>
          <p:cNvSpPr>
            <a:spLocks noGrp="1" noChangeArrowheads="1"/>
          </p:cNvSpPr>
          <p:nvPr>
            <p:ph type="title"/>
          </p:nvPr>
        </p:nvSpPr>
        <p:spPr bwMode="auto">
          <a:xfrm>
            <a:off x="457200" y="204788"/>
            <a:ext cx="8228013"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3077" name="Rectangle 4">
            <a:extLst>
              <a:ext uri="{FF2B5EF4-FFF2-40B4-BE49-F238E27FC236}">
                <a16:creationId xmlns:a16="http://schemas.microsoft.com/office/drawing/2014/main" id="{4AD4D6C6-3DA6-40CD-807F-6B08F5FE68E7}"/>
              </a:ext>
            </a:extLst>
          </p:cNvPr>
          <p:cNvSpPr>
            <a:spLocks noGrp="1" noChangeArrowheads="1"/>
          </p:cNvSpPr>
          <p:nvPr>
            <p:ph type="body" idx="1"/>
          </p:nvPr>
        </p:nvSpPr>
        <p:spPr bwMode="auto">
          <a:xfrm>
            <a:off x="457200" y="1203325"/>
            <a:ext cx="8228013" cy="3392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kern="1200">
          <a:solidFill>
            <a:srgbClr val="000000"/>
          </a:solidFill>
          <a:latin typeface="+mj-lt"/>
          <a:ea typeface="+mj-ea"/>
          <a:cs typeface="+mj-cs"/>
        </a:defRPr>
      </a:lvl1pPr>
      <a:lvl2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2pPr>
      <a:lvl3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3pPr>
      <a:lvl4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4pPr>
      <a:lvl5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5pPr>
      <a:lvl6pPr marL="2514600" indent="-228600" algn="l" defTabSz="457200" rtl="0" fontAlgn="base">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6pPr>
      <a:lvl7pPr marL="2971800" indent="-228600" algn="l" defTabSz="457200" rtl="0" fontAlgn="base">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7pPr>
      <a:lvl8pPr marL="3429000" indent="-228600" algn="l" defTabSz="457200" rtl="0" fontAlgn="base">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8pPr>
      <a:lvl9pPr marL="3886200" indent="-228600" algn="l" defTabSz="457200" rtl="0" fontAlgn="base">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9pPr>
    </p:titleStyle>
    <p:bodyStyle>
      <a:lvl1pPr marL="342900" indent="-342900" algn="l" defTabSz="457200" rtl="0" eaLnBrk="0" fontAlgn="base" hangingPunct="0">
        <a:lnSpc>
          <a:spcPts val="2450"/>
        </a:lnSpc>
        <a:spcBef>
          <a:spcPct val="0"/>
        </a:spcBef>
        <a:spcAft>
          <a:spcPts val="1425"/>
        </a:spcAft>
        <a:buClr>
          <a:srgbClr val="000000"/>
        </a:buClr>
        <a:buSzPct val="100000"/>
        <a:buFont typeface="Times New Roman" panose="02020603050405020304" pitchFamily="18" charset="0"/>
        <a:defRPr kern="1200">
          <a:solidFill>
            <a:srgbClr val="000000"/>
          </a:solidFill>
          <a:latin typeface="+mn-lt"/>
          <a:ea typeface="+mn-ea"/>
          <a:cs typeface="+mn-cs"/>
        </a:defRPr>
      </a:lvl1pPr>
      <a:lvl2pPr marL="742950" indent="-285750" algn="l" defTabSz="457200" rtl="0" eaLnBrk="0" fontAlgn="base" hangingPunct="0">
        <a:lnSpc>
          <a:spcPts val="2450"/>
        </a:lnSpc>
        <a:spcBef>
          <a:spcPct val="0"/>
        </a:spcBef>
        <a:spcAft>
          <a:spcPts val="1138"/>
        </a:spcAft>
        <a:buClr>
          <a:srgbClr val="000000"/>
        </a:buClr>
        <a:buSzPct val="100000"/>
        <a:buFont typeface="Times New Roman" panose="02020603050405020304" pitchFamily="18" charset="0"/>
        <a:defRPr sz="1700" kern="1200">
          <a:solidFill>
            <a:srgbClr val="000000"/>
          </a:solidFill>
          <a:latin typeface="+mn-lt"/>
          <a:ea typeface="+mn-ea"/>
          <a:cs typeface="+mn-cs"/>
        </a:defRPr>
      </a:lvl2pPr>
      <a:lvl3pPr marL="1143000" indent="-228600" algn="l" defTabSz="457200" rtl="0" eaLnBrk="0" fontAlgn="base" hangingPunct="0">
        <a:lnSpc>
          <a:spcPts val="2450"/>
        </a:lnSpc>
        <a:spcBef>
          <a:spcPct val="0"/>
        </a:spcBef>
        <a:spcAft>
          <a:spcPts val="850"/>
        </a:spcAft>
        <a:buClr>
          <a:srgbClr val="000000"/>
        </a:buClr>
        <a:buSzPct val="100000"/>
        <a:buFont typeface="Times New Roman" panose="02020603050405020304" pitchFamily="18" charset="0"/>
        <a:defRPr sz="1700" kern="1200">
          <a:solidFill>
            <a:srgbClr val="000000"/>
          </a:solidFill>
          <a:latin typeface="+mn-lt"/>
          <a:ea typeface="+mn-ea"/>
          <a:cs typeface="+mn-cs"/>
        </a:defRPr>
      </a:lvl3pPr>
      <a:lvl4pPr marL="1600200" indent="-228600" algn="l" defTabSz="457200" rtl="0" eaLnBrk="0" fontAlgn="base" hangingPunct="0">
        <a:lnSpc>
          <a:spcPts val="2450"/>
        </a:lnSpc>
        <a:spcBef>
          <a:spcPct val="0"/>
        </a:spcBef>
        <a:spcAft>
          <a:spcPts val="575"/>
        </a:spcAft>
        <a:buClr>
          <a:srgbClr val="000000"/>
        </a:buClr>
        <a:buSzPct val="100000"/>
        <a:buFont typeface="Times New Roman" panose="02020603050405020304" pitchFamily="18" charset="0"/>
        <a:defRPr sz="1700" kern="1200">
          <a:solidFill>
            <a:srgbClr val="000000"/>
          </a:solidFill>
          <a:latin typeface="+mn-lt"/>
          <a:ea typeface="+mn-ea"/>
          <a:cs typeface="+mn-cs"/>
        </a:defRPr>
      </a:lvl4pPr>
      <a:lvl5pPr marL="2057400" indent="-228600" algn="l" defTabSz="457200" rtl="0" eaLnBrk="0" fontAlgn="base" hangingPunct="0">
        <a:lnSpc>
          <a:spcPts val="245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098" name="Picture 1">
            <a:extLst>
              <a:ext uri="{FF2B5EF4-FFF2-40B4-BE49-F238E27FC236}">
                <a16:creationId xmlns:a16="http://schemas.microsoft.com/office/drawing/2014/main" id="{1A18D8C8-1BF5-4E03-A811-7E735C3A842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l="9846" t="25597" r="9363" b="25261"/>
          <a:stretch>
            <a:fillRect/>
          </a:stretch>
        </p:blipFill>
        <p:spPr bwMode="auto">
          <a:xfrm>
            <a:off x="334963" y="4827588"/>
            <a:ext cx="838200" cy="196850"/>
          </a:xfrm>
          <a:prstGeom prst="rect">
            <a:avLst/>
          </a:prstGeom>
          <a:noFill/>
          <a:ln>
            <a:noFill/>
          </a:ln>
          <a:effectLst/>
          <a:extLst>
            <a:ext uri="{909E8E84-426E-40DD-AFC4-6F175D3DCCD1}">
              <a14:hiddenFill xmlns:a14="http://schemas.microsoft.com/office/drawing/2010/main">
                <a:blipFill dpi="0" rotWithShape="0">
                  <a:blip/>
                  <a:srcRect l="9846" t="25597" r="9363" b="25261"/>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099" name="Rectangle 2">
            <a:extLst>
              <a:ext uri="{FF2B5EF4-FFF2-40B4-BE49-F238E27FC236}">
                <a16:creationId xmlns:a16="http://schemas.microsoft.com/office/drawing/2014/main" id="{34E406D8-3FC2-4A41-8B1D-CED760C198F1}"/>
              </a:ext>
            </a:extLst>
          </p:cNvPr>
          <p:cNvSpPr>
            <a:spLocks noGrp="1" noChangeArrowheads="1"/>
          </p:cNvSpPr>
          <p:nvPr>
            <p:ph type="title"/>
          </p:nvPr>
        </p:nvSpPr>
        <p:spPr bwMode="auto">
          <a:xfrm>
            <a:off x="457200" y="204788"/>
            <a:ext cx="8228013"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4100" name="Rectangle 3">
            <a:extLst>
              <a:ext uri="{FF2B5EF4-FFF2-40B4-BE49-F238E27FC236}">
                <a16:creationId xmlns:a16="http://schemas.microsoft.com/office/drawing/2014/main" id="{CBFE08A8-C8C8-489C-AF2C-507F3D9E6A0F}"/>
              </a:ext>
            </a:extLst>
          </p:cNvPr>
          <p:cNvSpPr>
            <a:spLocks noGrp="1" noChangeArrowheads="1"/>
          </p:cNvSpPr>
          <p:nvPr>
            <p:ph type="body" idx="1"/>
          </p:nvPr>
        </p:nvSpPr>
        <p:spPr bwMode="auto">
          <a:xfrm>
            <a:off x="457200" y="1203325"/>
            <a:ext cx="8228013" cy="3392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kern="1200">
          <a:solidFill>
            <a:srgbClr val="000000"/>
          </a:solidFill>
          <a:latin typeface="+mj-lt"/>
          <a:ea typeface="+mj-ea"/>
          <a:cs typeface="+mj-cs"/>
        </a:defRPr>
      </a:lvl1pPr>
      <a:lvl2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2pPr>
      <a:lvl3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3pPr>
      <a:lvl4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4pPr>
      <a:lvl5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5pPr>
      <a:lvl6pPr marL="2514600" indent="-228600" algn="l" defTabSz="457200" rtl="0" fontAlgn="base">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6pPr>
      <a:lvl7pPr marL="2971800" indent="-228600" algn="l" defTabSz="457200" rtl="0" fontAlgn="base">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7pPr>
      <a:lvl8pPr marL="3429000" indent="-228600" algn="l" defTabSz="457200" rtl="0" fontAlgn="base">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8pPr>
      <a:lvl9pPr marL="3886200" indent="-228600" algn="l" defTabSz="457200" rtl="0" fontAlgn="base">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9pPr>
    </p:titleStyle>
    <p:bodyStyle>
      <a:lvl1pPr marL="342900" indent="-342900" algn="l" defTabSz="457200" rtl="0" eaLnBrk="0" fontAlgn="base" hangingPunct="0">
        <a:lnSpc>
          <a:spcPts val="2450"/>
        </a:lnSpc>
        <a:spcBef>
          <a:spcPct val="0"/>
        </a:spcBef>
        <a:spcAft>
          <a:spcPts val="1425"/>
        </a:spcAft>
        <a:buClr>
          <a:srgbClr val="000000"/>
        </a:buClr>
        <a:buSzPct val="100000"/>
        <a:buFont typeface="Times New Roman" panose="02020603050405020304" pitchFamily="18" charset="0"/>
        <a:defRPr kern="1200">
          <a:solidFill>
            <a:srgbClr val="000000"/>
          </a:solidFill>
          <a:latin typeface="+mn-lt"/>
          <a:ea typeface="+mn-ea"/>
          <a:cs typeface="+mn-cs"/>
        </a:defRPr>
      </a:lvl1pPr>
      <a:lvl2pPr marL="742950" indent="-285750" algn="l" defTabSz="457200" rtl="0" eaLnBrk="0" fontAlgn="base" hangingPunct="0">
        <a:lnSpc>
          <a:spcPts val="2450"/>
        </a:lnSpc>
        <a:spcBef>
          <a:spcPct val="0"/>
        </a:spcBef>
        <a:spcAft>
          <a:spcPts val="1138"/>
        </a:spcAft>
        <a:buClr>
          <a:srgbClr val="000000"/>
        </a:buClr>
        <a:buSzPct val="100000"/>
        <a:buFont typeface="Times New Roman" panose="02020603050405020304" pitchFamily="18" charset="0"/>
        <a:defRPr sz="1700" kern="1200">
          <a:solidFill>
            <a:srgbClr val="000000"/>
          </a:solidFill>
          <a:latin typeface="+mn-lt"/>
          <a:ea typeface="+mn-ea"/>
          <a:cs typeface="+mn-cs"/>
        </a:defRPr>
      </a:lvl2pPr>
      <a:lvl3pPr marL="1143000" indent="-228600" algn="l" defTabSz="457200" rtl="0" eaLnBrk="0" fontAlgn="base" hangingPunct="0">
        <a:lnSpc>
          <a:spcPts val="2450"/>
        </a:lnSpc>
        <a:spcBef>
          <a:spcPct val="0"/>
        </a:spcBef>
        <a:spcAft>
          <a:spcPts val="850"/>
        </a:spcAft>
        <a:buClr>
          <a:srgbClr val="000000"/>
        </a:buClr>
        <a:buSzPct val="100000"/>
        <a:buFont typeface="Times New Roman" panose="02020603050405020304" pitchFamily="18" charset="0"/>
        <a:defRPr sz="1700" kern="1200">
          <a:solidFill>
            <a:srgbClr val="000000"/>
          </a:solidFill>
          <a:latin typeface="+mn-lt"/>
          <a:ea typeface="+mn-ea"/>
          <a:cs typeface="+mn-cs"/>
        </a:defRPr>
      </a:lvl3pPr>
      <a:lvl4pPr marL="1600200" indent="-228600" algn="l" defTabSz="457200" rtl="0" eaLnBrk="0" fontAlgn="base" hangingPunct="0">
        <a:lnSpc>
          <a:spcPts val="2450"/>
        </a:lnSpc>
        <a:spcBef>
          <a:spcPct val="0"/>
        </a:spcBef>
        <a:spcAft>
          <a:spcPts val="575"/>
        </a:spcAft>
        <a:buClr>
          <a:srgbClr val="000000"/>
        </a:buClr>
        <a:buSzPct val="100000"/>
        <a:buFont typeface="Times New Roman" panose="02020603050405020304" pitchFamily="18" charset="0"/>
        <a:defRPr sz="1700" kern="1200">
          <a:solidFill>
            <a:srgbClr val="000000"/>
          </a:solidFill>
          <a:latin typeface="+mn-lt"/>
          <a:ea typeface="+mn-ea"/>
          <a:cs typeface="+mn-cs"/>
        </a:defRPr>
      </a:lvl4pPr>
      <a:lvl5pPr marL="2057400" indent="-228600" algn="l" defTabSz="457200" rtl="0" eaLnBrk="0" fontAlgn="base" hangingPunct="0">
        <a:lnSpc>
          <a:spcPts val="245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122" name="Picture 1">
            <a:extLst>
              <a:ext uri="{FF2B5EF4-FFF2-40B4-BE49-F238E27FC236}">
                <a16:creationId xmlns:a16="http://schemas.microsoft.com/office/drawing/2014/main" id="{E2B34C5F-F09B-40BB-82F5-CEC7084FC66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l="9846" t="25597" r="9363" b="25261"/>
          <a:stretch>
            <a:fillRect/>
          </a:stretch>
        </p:blipFill>
        <p:spPr bwMode="auto">
          <a:xfrm>
            <a:off x="334963" y="4827588"/>
            <a:ext cx="838200" cy="196850"/>
          </a:xfrm>
          <a:prstGeom prst="rect">
            <a:avLst/>
          </a:prstGeom>
          <a:noFill/>
          <a:ln>
            <a:noFill/>
          </a:ln>
          <a:effectLst/>
          <a:extLst>
            <a:ext uri="{909E8E84-426E-40DD-AFC4-6F175D3DCCD1}">
              <a14:hiddenFill xmlns:a14="http://schemas.microsoft.com/office/drawing/2010/main">
                <a:blipFill dpi="0" rotWithShape="0">
                  <a:blip/>
                  <a:srcRect l="9846" t="25597" r="9363" b="25261"/>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3" name="Rectangle 2">
            <a:extLst>
              <a:ext uri="{FF2B5EF4-FFF2-40B4-BE49-F238E27FC236}">
                <a16:creationId xmlns:a16="http://schemas.microsoft.com/office/drawing/2014/main" id="{4565AD47-0646-4581-8E35-2A57A69BA3D6}"/>
              </a:ext>
            </a:extLst>
          </p:cNvPr>
          <p:cNvSpPr>
            <a:spLocks noGrp="1" noChangeArrowheads="1"/>
          </p:cNvSpPr>
          <p:nvPr>
            <p:ph type="title"/>
          </p:nvPr>
        </p:nvSpPr>
        <p:spPr bwMode="auto">
          <a:xfrm>
            <a:off x="269875" y="153988"/>
            <a:ext cx="6392863" cy="806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en-US"/>
              <a:t>Click to edit the title text formatClick to edit Master title style</a:t>
            </a:r>
          </a:p>
        </p:txBody>
      </p:sp>
      <p:sp>
        <p:nvSpPr>
          <p:cNvPr id="5124" name="Rectangle 3">
            <a:extLst>
              <a:ext uri="{FF2B5EF4-FFF2-40B4-BE49-F238E27FC236}">
                <a16:creationId xmlns:a16="http://schemas.microsoft.com/office/drawing/2014/main" id="{1713969D-B0C3-4362-B81C-E3FAAD41133B}"/>
              </a:ext>
            </a:extLst>
          </p:cNvPr>
          <p:cNvSpPr>
            <a:spLocks noGrp="1" noChangeArrowheads="1"/>
          </p:cNvSpPr>
          <p:nvPr>
            <p:ph type="body" idx="1"/>
          </p:nvPr>
        </p:nvSpPr>
        <p:spPr bwMode="auto">
          <a:xfrm>
            <a:off x="266700" y="1390650"/>
            <a:ext cx="8580438" cy="3208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0"/>
            <a:r>
              <a:rPr lang="en-GB" altLang="en-US"/>
              <a:t>Ninth Outline LevelClick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 name="Rectangle 4">
            <a:extLst>
              <a:ext uri="{FF2B5EF4-FFF2-40B4-BE49-F238E27FC236}">
                <a16:creationId xmlns:a16="http://schemas.microsoft.com/office/drawing/2014/main" id="{31652051-F023-4FAA-8845-81EC98B5560D}"/>
              </a:ext>
            </a:extLst>
          </p:cNvPr>
          <p:cNvSpPr>
            <a:spLocks noGrp="1" noChangeArrowheads="1"/>
          </p:cNvSpPr>
          <p:nvPr>
            <p:ph type="dt"/>
          </p:nvPr>
        </p:nvSpPr>
        <p:spPr bwMode="auto">
          <a:xfrm>
            <a:off x="628650" y="4767263"/>
            <a:ext cx="2055813" cy="271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760" tIns="34200" rIns="68760" bIns="34200" numCol="1" anchor="t" anchorCtr="0" compatLnSpc="1">
            <a:prstTxWarp prst="textNoShape">
              <a:avLst/>
            </a:prstTxWarp>
          </a:bodyPr>
          <a:lstStyle>
            <a:lvl1pPr eaLnBrk="1" hangingPunct="1">
              <a:lnSpc>
                <a:spcPct val="100000"/>
              </a:lnSpc>
              <a:buClr>
                <a:srgbClr val="000000"/>
              </a:buClr>
              <a:buSzPct val="100000"/>
              <a:buFont typeface="Times New Roman" panose="02020603050405020304" pitchFamily="18" charset="0"/>
              <a:buNone/>
              <a:tabLst>
                <a:tab pos="723900" algn="l"/>
                <a:tab pos="1447800" algn="l"/>
              </a:tabLst>
              <a:defRPr sz="1400">
                <a:solidFill>
                  <a:srgbClr val="000000"/>
                </a:solidFill>
                <a:latin typeface="Arial" panose="020B0604020202020204" pitchFamily="34" charset="0"/>
                <a:ea typeface="Microsoft YaHei" panose="020B0503020204020204" pitchFamily="34" charset="-122"/>
                <a:cs typeface="Lucida Sans Unicode" panose="020B0602030504020204" pitchFamily="34" charset="0"/>
              </a:defRPr>
            </a:lvl1pPr>
          </a:lstStyle>
          <a:p>
            <a:pPr>
              <a:defRPr/>
            </a:pPr>
            <a:r>
              <a:rPr lang="en-US" altLang="en-US"/>
              <a:t>10/5/17</a:t>
            </a:r>
          </a:p>
        </p:txBody>
      </p:sp>
      <p:sp>
        <p:nvSpPr>
          <p:cNvPr id="5126" name="Text Box 5">
            <a:extLst>
              <a:ext uri="{FF2B5EF4-FFF2-40B4-BE49-F238E27FC236}">
                <a16:creationId xmlns:a16="http://schemas.microsoft.com/office/drawing/2014/main" id="{1CB6F034-4CDA-47D5-A763-C90715144393}"/>
              </a:ext>
            </a:extLst>
          </p:cNvPr>
          <p:cNvSpPr txBox="1">
            <a:spLocks noChangeArrowheads="1"/>
          </p:cNvSpPr>
          <p:nvPr/>
        </p:nvSpPr>
        <p:spPr bwMode="auto">
          <a:xfrm>
            <a:off x="3028950" y="4767263"/>
            <a:ext cx="3086100"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3" name="Rectangle 6">
            <a:extLst>
              <a:ext uri="{FF2B5EF4-FFF2-40B4-BE49-F238E27FC236}">
                <a16:creationId xmlns:a16="http://schemas.microsoft.com/office/drawing/2014/main" id="{25D55780-9AC4-4B5F-A976-6DEE9E69A4AE}"/>
              </a:ext>
            </a:extLst>
          </p:cNvPr>
          <p:cNvSpPr>
            <a:spLocks noGrp="1" noChangeArrowheads="1"/>
          </p:cNvSpPr>
          <p:nvPr>
            <p:ph type="sldNum"/>
          </p:nvPr>
        </p:nvSpPr>
        <p:spPr bwMode="auto">
          <a:xfrm>
            <a:off x="8356600" y="4811713"/>
            <a:ext cx="676275" cy="271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eaLnBrk="1" hangingPunct="1">
              <a:buClr>
                <a:srgbClr val="000000"/>
              </a:buClr>
              <a:buSzPct val="100000"/>
              <a:buFont typeface="Times New Roman" panose="02020603050405020304" pitchFamily="18" charset="0"/>
              <a:buNone/>
              <a:defRPr sz="1400">
                <a:solidFill>
                  <a:srgbClr val="000000"/>
                </a:solidFill>
              </a:defRPr>
            </a:lvl1pPr>
          </a:lstStyle>
          <a:p>
            <a:fld id="{B75D4130-8DB0-4853-9B0F-44A1661104D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sldNum="0" hdr="0" ftr="0"/>
  <p:txStyles>
    <p:titleStyle>
      <a:lvl1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kern="1200">
          <a:solidFill>
            <a:srgbClr val="000000"/>
          </a:solidFill>
          <a:latin typeface="+mj-lt"/>
          <a:ea typeface="+mj-ea"/>
          <a:cs typeface="+mj-cs"/>
        </a:defRPr>
      </a:lvl1pPr>
      <a:lvl2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2pPr>
      <a:lvl3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3pPr>
      <a:lvl4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4pPr>
      <a:lvl5pPr algn="l" defTabSz="457200" rtl="0" eaLnBrk="0" fontAlgn="base" hangingPunct="0">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5pPr>
      <a:lvl6pPr marL="2514600" indent="-228600" algn="l" defTabSz="457200" rtl="0" fontAlgn="base">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6pPr>
      <a:lvl7pPr marL="2971800" indent="-228600" algn="l" defTabSz="457200" rtl="0" fontAlgn="base">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7pPr>
      <a:lvl8pPr marL="3429000" indent="-228600" algn="l" defTabSz="457200" rtl="0" fontAlgn="base">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8pPr>
      <a:lvl9pPr marL="3886200" indent="-228600" algn="l" defTabSz="457200" rtl="0" fontAlgn="base">
        <a:lnSpc>
          <a:spcPct val="84000"/>
        </a:lnSpc>
        <a:spcBef>
          <a:spcPct val="0"/>
        </a:spcBef>
        <a:spcAft>
          <a:spcPct val="0"/>
        </a:spcAft>
        <a:buClr>
          <a:srgbClr val="000000"/>
        </a:buClr>
        <a:buSzPct val="100000"/>
        <a:buFont typeface="Times New Roman" panose="02020603050405020304" pitchFamily="18" charset="0"/>
        <a:defRPr sz="1400">
          <a:solidFill>
            <a:srgbClr val="000000"/>
          </a:solidFill>
          <a:latin typeface="Arial" panose="020B0604020202020204" pitchFamily="34" charset="0"/>
          <a:ea typeface="Georgia" panose="02040502050405020303" pitchFamily="18" charset="0"/>
          <a:cs typeface="Georgia" panose="02040502050405020303" pitchFamily="18" charset="0"/>
        </a:defRPr>
      </a:lvl9pPr>
    </p:titleStyle>
    <p:bodyStyle>
      <a:lvl1pPr marL="342900" indent="-342900" algn="l" defTabSz="457200" rtl="0" eaLnBrk="0" fontAlgn="base" hangingPunct="0">
        <a:lnSpc>
          <a:spcPts val="2450"/>
        </a:lnSpc>
        <a:spcBef>
          <a:spcPct val="0"/>
        </a:spcBef>
        <a:spcAft>
          <a:spcPts val="1425"/>
        </a:spcAft>
        <a:buClr>
          <a:srgbClr val="000000"/>
        </a:buClr>
        <a:buSzPct val="100000"/>
        <a:buFont typeface="Times New Roman" panose="02020603050405020304" pitchFamily="18" charset="0"/>
        <a:defRPr kern="1200">
          <a:solidFill>
            <a:srgbClr val="000000"/>
          </a:solidFill>
          <a:latin typeface="+mn-lt"/>
          <a:ea typeface="+mn-ea"/>
          <a:cs typeface="+mn-cs"/>
        </a:defRPr>
      </a:lvl1pPr>
      <a:lvl2pPr marL="742950" indent="-285750" algn="l" defTabSz="457200" rtl="0" eaLnBrk="0" fontAlgn="base" hangingPunct="0">
        <a:lnSpc>
          <a:spcPts val="2450"/>
        </a:lnSpc>
        <a:spcBef>
          <a:spcPct val="0"/>
        </a:spcBef>
        <a:spcAft>
          <a:spcPts val="1138"/>
        </a:spcAft>
        <a:buClr>
          <a:srgbClr val="000000"/>
        </a:buClr>
        <a:buSzPct val="100000"/>
        <a:buFont typeface="Times New Roman" panose="02020603050405020304" pitchFamily="18" charset="0"/>
        <a:defRPr sz="1700" kern="1200">
          <a:solidFill>
            <a:srgbClr val="000000"/>
          </a:solidFill>
          <a:latin typeface="+mn-lt"/>
          <a:ea typeface="+mn-ea"/>
          <a:cs typeface="+mn-cs"/>
        </a:defRPr>
      </a:lvl2pPr>
      <a:lvl3pPr marL="1143000" indent="-228600" algn="l" defTabSz="457200" rtl="0" eaLnBrk="0" fontAlgn="base" hangingPunct="0">
        <a:lnSpc>
          <a:spcPts val="2450"/>
        </a:lnSpc>
        <a:spcBef>
          <a:spcPct val="0"/>
        </a:spcBef>
        <a:spcAft>
          <a:spcPts val="850"/>
        </a:spcAft>
        <a:buClr>
          <a:srgbClr val="000000"/>
        </a:buClr>
        <a:buSzPct val="100000"/>
        <a:buFont typeface="Times New Roman" panose="02020603050405020304" pitchFamily="18" charset="0"/>
        <a:defRPr sz="1700" kern="1200">
          <a:solidFill>
            <a:srgbClr val="000000"/>
          </a:solidFill>
          <a:latin typeface="+mn-lt"/>
          <a:ea typeface="+mn-ea"/>
          <a:cs typeface="+mn-cs"/>
        </a:defRPr>
      </a:lvl3pPr>
      <a:lvl4pPr marL="1600200" indent="-228600" algn="l" defTabSz="457200" rtl="0" eaLnBrk="0" fontAlgn="base" hangingPunct="0">
        <a:lnSpc>
          <a:spcPts val="2450"/>
        </a:lnSpc>
        <a:spcBef>
          <a:spcPct val="0"/>
        </a:spcBef>
        <a:spcAft>
          <a:spcPts val="575"/>
        </a:spcAft>
        <a:buClr>
          <a:srgbClr val="000000"/>
        </a:buClr>
        <a:buSzPct val="100000"/>
        <a:buFont typeface="Times New Roman" panose="02020603050405020304" pitchFamily="18" charset="0"/>
        <a:defRPr sz="1700" kern="1200">
          <a:solidFill>
            <a:srgbClr val="000000"/>
          </a:solidFill>
          <a:latin typeface="+mn-lt"/>
          <a:ea typeface="+mn-ea"/>
          <a:cs typeface="+mn-cs"/>
        </a:defRPr>
      </a:lvl4pPr>
      <a:lvl5pPr marL="2057400" indent="-228600" algn="l" defTabSz="457200" rtl="0" eaLnBrk="0" fontAlgn="base" hangingPunct="0">
        <a:lnSpc>
          <a:spcPts val="245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F0CA028-9C24-4909-8724-998EB7EB46EC}"/>
              </a:ext>
            </a:extLst>
          </p:cNvPr>
          <p:cNvSpPr>
            <a:spLocks noChangeArrowheads="1"/>
          </p:cNvSpPr>
          <p:nvPr/>
        </p:nvSpPr>
        <p:spPr bwMode="auto">
          <a:xfrm>
            <a:off x="-7938" y="1501775"/>
            <a:ext cx="9144001"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6147" name="Rectangle 3">
            <a:extLst>
              <a:ext uri="{FF2B5EF4-FFF2-40B4-BE49-F238E27FC236}">
                <a16:creationId xmlns:a16="http://schemas.microsoft.com/office/drawing/2014/main" id="{5DDE2371-27D7-4F28-B8F5-18E1E7A43659}"/>
              </a:ext>
            </a:extLst>
          </p:cNvPr>
          <p:cNvSpPr>
            <a:spLocks noChangeArrowheads="1"/>
          </p:cNvSpPr>
          <p:nvPr/>
        </p:nvSpPr>
        <p:spPr bwMode="auto">
          <a:xfrm>
            <a:off x="457200" y="1822450"/>
            <a:ext cx="2565400" cy="118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9pPr>
          </a:lstStyle>
          <a:p>
            <a:pPr eaLnBrk="1" hangingPunct="1">
              <a:buClr>
                <a:srgbClr val="000000"/>
              </a:buClr>
              <a:buSzPct val="100000"/>
              <a:buFont typeface="Times New Roman" panose="02020603050405020304" pitchFamily="18" charset="0"/>
              <a:buNone/>
            </a:pPr>
            <a:r>
              <a:rPr lang="en-US" altLang="en-US" sz="3600" b="1">
                <a:solidFill>
                  <a:srgbClr val="000000"/>
                </a:solidFill>
              </a:rPr>
              <a:t>CI</a:t>
            </a:r>
            <a:r>
              <a:rPr lang="ro-RO" altLang="en-US" sz="3600" b="1">
                <a:solidFill>
                  <a:srgbClr val="000000"/>
                </a:solidFill>
              </a:rPr>
              <a:t>P</a:t>
            </a:r>
            <a:r>
              <a:rPr lang="en-US" altLang="en-US" sz="3600" b="1">
                <a:solidFill>
                  <a:srgbClr val="000000"/>
                </a:solidFill>
              </a:rPr>
              <a:t>RIAN</a:t>
            </a:r>
          </a:p>
          <a:p>
            <a:pPr eaLnBrk="1" hangingPunct="1">
              <a:buClr>
                <a:srgbClr val="000000"/>
              </a:buClr>
              <a:buSzPct val="100000"/>
              <a:buFont typeface="Times New Roman" panose="02020603050405020304" pitchFamily="18" charset="0"/>
              <a:buNone/>
            </a:pPr>
            <a:r>
              <a:rPr lang="en-US" altLang="en-US" sz="3600" b="1">
                <a:solidFill>
                  <a:srgbClr val="000000"/>
                </a:solidFill>
              </a:rPr>
              <a:t>LĂDUNCĂ</a:t>
            </a:r>
          </a:p>
        </p:txBody>
      </p:sp>
      <p:sp>
        <p:nvSpPr>
          <p:cNvPr id="6148" name="Line 4">
            <a:extLst>
              <a:ext uri="{FF2B5EF4-FFF2-40B4-BE49-F238E27FC236}">
                <a16:creationId xmlns:a16="http://schemas.microsoft.com/office/drawing/2014/main" id="{46163D92-5CF3-48D5-AD19-9F0F8109DCD3}"/>
              </a:ext>
            </a:extLst>
          </p:cNvPr>
          <p:cNvSpPr>
            <a:spLocks noChangeShapeType="1"/>
          </p:cNvSpPr>
          <p:nvPr/>
        </p:nvSpPr>
        <p:spPr bwMode="auto">
          <a:xfrm>
            <a:off x="2908300" y="1511300"/>
            <a:ext cx="1588" cy="1447800"/>
          </a:xfrm>
          <a:prstGeom prst="line">
            <a:avLst/>
          </a:prstGeom>
          <a:noFill/>
          <a:ln w="19080">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o-RO"/>
          </a:p>
        </p:txBody>
      </p:sp>
      <p:sp>
        <p:nvSpPr>
          <p:cNvPr id="6149" name="Rectangle 5">
            <a:extLst>
              <a:ext uri="{FF2B5EF4-FFF2-40B4-BE49-F238E27FC236}">
                <a16:creationId xmlns:a16="http://schemas.microsoft.com/office/drawing/2014/main" id="{064AB13C-47FF-43BD-845F-CDDA76C1CAAA}"/>
              </a:ext>
            </a:extLst>
          </p:cNvPr>
          <p:cNvSpPr>
            <a:spLocks noChangeArrowheads="1"/>
          </p:cNvSpPr>
          <p:nvPr/>
        </p:nvSpPr>
        <p:spPr bwMode="auto">
          <a:xfrm>
            <a:off x="3289300" y="1758950"/>
            <a:ext cx="5448300" cy="1568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 pos="3619500" algn="l"/>
                <a:tab pos="4343400" algn="l"/>
                <a:tab pos="5067300" algn="l"/>
              </a:tabLst>
              <a:defRPr>
                <a:solidFill>
                  <a:schemeClr val="tx1"/>
                </a:solidFill>
                <a:latin typeface="Arial" panose="020B0604020202020204" pitchFamily="34" charset="0"/>
                <a:ea typeface="Microsoft YaHei" panose="020B0503020204020204" pitchFamily="34" charset="-122"/>
              </a:defRPr>
            </a:lvl9pPr>
          </a:lstStyle>
          <a:p>
            <a:pPr eaLnBrk="1" hangingPunct="1">
              <a:buClr>
                <a:srgbClr val="000000"/>
              </a:buClr>
              <a:buSzPct val="100000"/>
              <a:buFont typeface="Times New Roman" panose="02020603050405020304" pitchFamily="18" charset="0"/>
              <a:buNone/>
            </a:pPr>
            <a:r>
              <a:rPr lang="en-US" altLang="en-US" sz="3200" b="1">
                <a:solidFill>
                  <a:srgbClr val="000000"/>
                </a:solidFill>
              </a:rPr>
              <a:t>Chief Financial Officer</a:t>
            </a:r>
          </a:p>
          <a:p>
            <a:pPr eaLnBrk="1" hangingPunct="1">
              <a:buClr>
                <a:srgbClr val="000000"/>
              </a:buClr>
              <a:buSzPct val="100000"/>
              <a:buFont typeface="Times New Roman" panose="02020603050405020304" pitchFamily="18" charset="0"/>
              <a:buNone/>
            </a:pPr>
            <a:r>
              <a:rPr lang="en-US" altLang="en-US" sz="3200" b="1">
                <a:solidFill>
                  <a:srgbClr val="000000"/>
                </a:solidFill>
              </a:rPr>
              <a:t>Metropolitan Life </a:t>
            </a:r>
            <a:endParaRPr lang="ro-RO" altLang="en-US" sz="3200" b="1">
              <a:solidFill>
                <a:srgbClr val="000000"/>
              </a:solidFill>
            </a:endParaRPr>
          </a:p>
          <a:p>
            <a:pPr eaLnBrk="1" hangingPunct="1">
              <a:buClr>
                <a:srgbClr val="000000"/>
              </a:buClr>
              <a:buSzPct val="100000"/>
              <a:buFont typeface="Times New Roman" panose="02020603050405020304" pitchFamily="18" charset="0"/>
              <a:buNone/>
            </a:pPr>
            <a:r>
              <a:rPr lang="ro-RO" altLang="en-US" sz="3200" b="1">
                <a:solidFill>
                  <a:srgbClr val="000000"/>
                </a:solidFill>
              </a:rPr>
              <a:t>Membru APAPR</a:t>
            </a:r>
            <a:endParaRPr lang="en-US" altLang="en-US" sz="3200" b="1">
              <a:solidFill>
                <a:srgbClr val="000000"/>
              </a:solidFil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6386" name="AutoShape 2">
            <a:extLst>
              <a:ext uri="{FF2B5EF4-FFF2-40B4-BE49-F238E27FC236}">
                <a16:creationId xmlns:a16="http://schemas.microsoft.com/office/drawing/2014/main" id="{30C7F775-2DB5-411E-85DF-BAD961B9FD20}"/>
              </a:ext>
            </a:extLst>
          </p:cNvPr>
          <p:cNvSpPr>
            <a:spLocks noChangeArrowheads="1"/>
          </p:cNvSpPr>
          <p:nvPr/>
        </p:nvSpPr>
        <p:spPr bwMode="auto">
          <a:xfrm>
            <a:off x="1371600" y="1885950"/>
            <a:ext cx="6223000" cy="1993900"/>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nchor="ctr"/>
          <a:lstStyle>
            <a:lvl1pPr>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9pPr>
          </a:lstStyle>
          <a:p>
            <a:pPr algn="ctr" eaLnBrk="1" hangingPunct="1">
              <a:lnSpc>
                <a:spcPct val="200000"/>
              </a:lnSpc>
              <a:buClr>
                <a:srgbClr val="000000"/>
              </a:buClr>
              <a:buSzPct val="100000"/>
              <a:buFont typeface="Times New Roman" panose="02020603050405020304" pitchFamily="18" charset="0"/>
              <a:buNone/>
            </a:pPr>
            <a:r>
              <a:rPr lang="en-US" altLang="en-US" sz="6000" b="1"/>
              <a:t>THANK YOU!</a:t>
            </a:r>
          </a:p>
          <a:p>
            <a:pPr eaLnBrk="1" hangingPunct="1">
              <a:lnSpc>
                <a:spcPct val="200000"/>
              </a:lnSpc>
              <a:buClr>
                <a:srgbClr val="000000"/>
              </a:buClr>
              <a:buSzPct val="100000"/>
              <a:buFont typeface="Times New Roman" panose="02020603050405020304" pitchFamily="18" charset="0"/>
              <a:buNone/>
            </a:pPr>
            <a:endParaRPr lang="en-US" altLang="en-US" sz="4000" b="1">
              <a:solidFill>
                <a:srgbClr val="FFFFFF"/>
              </a:solidFill>
            </a:endParaRPr>
          </a:p>
        </p:txBody>
      </p:sp>
      <p:sp>
        <p:nvSpPr>
          <p:cNvPr id="15363" name="Rectangle 3">
            <a:extLst>
              <a:ext uri="{FF2B5EF4-FFF2-40B4-BE49-F238E27FC236}">
                <a16:creationId xmlns:a16="http://schemas.microsoft.com/office/drawing/2014/main" id="{AF1D7078-618E-4D05-9732-F6783D4EFE3A}"/>
              </a:ext>
            </a:extLst>
          </p:cNvPr>
          <p:cNvSpPr>
            <a:spLocks noChangeArrowheads="1"/>
          </p:cNvSpPr>
          <p:nvPr/>
        </p:nvSpPr>
        <p:spPr bwMode="auto">
          <a:xfrm>
            <a:off x="285750" y="4791075"/>
            <a:ext cx="1028700" cy="352425"/>
          </a:xfrm>
          <a:prstGeom prst="rect">
            <a:avLst/>
          </a:prstGeom>
          <a:solidFill>
            <a:srgbClr val="FFFFFF"/>
          </a:solidFill>
          <a:ln>
            <a:noFill/>
          </a:ln>
          <a:effectLst/>
          <a:extLst>
            <a:ext uri="{91240B29-F687-4F45-9708-019B960494DF}">
              <a14:hiddenLine xmlns:a14="http://schemas.microsoft.com/office/drawing/2010/main" w="1260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afterEffect">
                                  <p:stCondLst>
                                    <p:cond delay="0"/>
                                  </p:stCondLst>
                                  <p:childTnLst>
                                    <p:set>
                                      <p:cBhvr additive="repl">
                                        <p:cTn id="6" dur="1" fill="hold">
                                          <p:stCondLst>
                                            <p:cond delay="0"/>
                                          </p:stCondLst>
                                        </p:cTn>
                                        <p:tgtEl>
                                          <p:spTgt spid="16386"/>
                                        </p:tgtEl>
                                        <p:attrNameLst>
                                          <p:attrName>style.visibility</p:attrName>
                                        </p:attrNameLst>
                                      </p:cBhvr>
                                      <p:to>
                                        <p:strVal val="visible"/>
                                      </p:to>
                                    </p:set>
                                    <p:animEffect transition="in" filter="barn(outVertical)">
                                      <p:cBhvr additive="repl">
                                        <p:cTn id="7" dur="5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
            <a:extLst>
              <a:ext uri="{FF2B5EF4-FFF2-40B4-BE49-F238E27FC236}">
                <a16:creationId xmlns:a16="http://schemas.microsoft.com/office/drawing/2014/main" id="{713ABC40-D26D-4787-AA00-0EF0A4012D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33" r="233"/>
          <a:stretch>
            <a:fillRect/>
          </a:stretch>
        </p:blipFill>
        <p:spPr bwMode="auto">
          <a:xfrm>
            <a:off x="0" y="0"/>
            <a:ext cx="1588" cy="1588"/>
          </a:xfrm>
          <a:prstGeom prst="rect">
            <a:avLst/>
          </a:prstGeom>
          <a:noFill/>
          <a:ln>
            <a:noFill/>
          </a:ln>
          <a:effectLst/>
          <a:extLst>
            <a:ext uri="{909E8E84-426E-40DD-AFC4-6F175D3DCCD1}">
              <a14:hiddenFill xmlns:a14="http://schemas.microsoft.com/office/drawing/2010/main">
                <a:blipFill dpi="0" rotWithShape="0">
                  <a:blip/>
                  <a:srcRect l="233" r="233"/>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4" name="Rectangle 2">
            <a:extLst>
              <a:ext uri="{FF2B5EF4-FFF2-40B4-BE49-F238E27FC236}">
                <a16:creationId xmlns:a16="http://schemas.microsoft.com/office/drawing/2014/main" id="{1CC9DDE9-5C9E-4536-B896-7CF760ECF38A}"/>
              </a:ext>
            </a:extLst>
          </p:cNvPr>
          <p:cNvSpPr>
            <a:spLocks noChangeArrowheads="1"/>
          </p:cNvSpPr>
          <p:nvPr/>
        </p:nvSpPr>
        <p:spPr bwMode="auto">
          <a:xfrm>
            <a:off x="3175" y="0"/>
            <a:ext cx="4570413" cy="5143500"/>
          </a:xfrm>
          <a:prstGeom prst="rect">
            <a:avLst/>
          </a:prstGeom>
          <a:solidFill>
            <a:srgbClr val="E4E2E2">
              <a:alpha val="63136"/>
            </a:srgbClr>
          </a:solidFill>
          <a:ln>
            <a:noFill/>
          </a:ln>
          <a:effectLst/>
          <a:extLst>
            <a:ext uri="{91240B29-F687-4F45-9708-019B960494DF}">
              <a14:hiddenLine xmlns:a14="http://schemas.microsoft.com/office/drawing/2010/main" w="1260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8195" name="AutoShape 3">
            <a:extLst>
              <a:ext uri="{FF2B5EF4-FFF2-40B4-BE49-F238E27FC236}">
                <a16:creationId xmlns:a16="http://schemas.microsoft.com/office/drawing/2014/main" id="{2862A0CD-9BEB-4A37-B52A-F27070C71CCF}"/>
              </a:ext>
            </a:extLst>
          </p:cNvPr>
          <p:cNvSpPr>
            <a:spLocks noChangeArrowheads="1"/>
          </p:cNvSpPr>
          <p:nvPr/>
        </p:nvSpPr>
        <p:spPr bwMode="auto">
          <a:xfrm>
            <a:off x="5724525" y="1042988"/>
            <a:ext cx="3014663" cy="144462"/>
          </a:xfrm>
          <a:prstGeom prst="roundRect">
            <a:avLst>
              <a:gd name="adj" fmla="val 16667"/>
            </a:avLst>
          </a:prstGeom>
          <a:solidFill>
            <a:srgbClr val="808080"/>
          </a:solidFill>
          <a:ln>
            <a:noFill/>
          </a:ln>
          <a:effectLst/>
          <a:extLst>
            <a:ext uri="{91240B29-F687-4F45-9708-019B960494DF}">
              <a14:hiddenLine xmlns:a14="http://schemas.microsoft.com/office/drawing/2010/main" w="1260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8196" name="AutoShape 4">
            <a:extLst>
              <a:ext uri="{FF2B5EF4-FFF2-40B4-BE49-F238E27FC236}">
                <a16:creationId xmlns:a16="http://schemas.microsoft.com/office/drawing/2014/main" id="{F2B8F432-E688-4607-9A9D-8A7A9801A374}"/>
              </a:ext>
            </a:extLst>
          </p:cNvPr>
          <p:cNvSpPr>
            <a:spLocks noChangeArrowheads="1"/>
          </p:cNvSpPr>
          <p:nvPr/>
        </p:nvSpPr>
        <p:spPr bwMode="auto">
          <a:xfrm>
            <a:off x="5711825" y="1016000"/>
            <a:ext cx="828675" cy="185738"/>
          </a:xfrm>
          <a:prstGeom prst="roundRect">
            <a:avLst>
              <a:gd name="adj" fmla="val 16667"/>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68760" tIns="34200" rIns="68760" bIns="34200" anchor="ctr"/>
          <a:lstStyle>
            <a:lvl1pPr>
              <a:tabLst>
                <a:tab pos="723900" algn="l"/>
              </a:tabLst>
              <a:defRPr>
                <a:solidFill>
                  <a:schemeClr val="tx1"/>
                </a:solidFill>
                <a:latin typeface="Arial" panose="020B0604020202020204" pitchFamily="34" charset="0"/>
                <a:ea typeface="Microsoft YaHei" panose="020B0503020204020204" pitchFamily="34" charset="-122"/>
              </a:defRPr>
            </a:lvl1pPr>
            <a:lvl2pPr>
              <a:tabLst>
                <a:tab pos="723900" algn="l"/>
              </a:tabLst>
              <a:defRPr>
                <a:solidFill>
                  <a:schemeClr val="tx1"/>
                </a:solidFill>
                <a:latin typeface="Arial" panose="020B0604020202020204" pitchFamily="34" charset="0"/>
                <a:ea typeface="Microsoft YaHei" panose="020B0503020204020204" pitchFamily="34" charset="-122"/>
              </a:defRPr>
            </a:lvl2pPr>
            <a:lvl3pPr>
              <a:tabLst>
                <a:tab pos="723900" algn="l"/>
              </a:tabLst>
              <a:defRPr>
                <a:solidFill>
                  <a:schemeClr val="tx1"/>
                </a:solidFill>
                <a:latin typeface="Arial" panose="020B0604020202020204" pitchFamily="34" charset="0"/>
                <a:ea typeface="Microsoft YaHei" panose="020B0503020204020204" pitchFamily="34" charset="-122"/>
              </a:defRPr>
            </a:lvl3pPr>
            <a:lvl4pPr>
              <a:tabLst>
                <a:tab pos="723900" algn="l"/>
              </a:tabLst>
              <a:defRPr>
                <a:solidFill>
                  <a:schemeClr val="tx1"/>
                </a:solidFill>
                <a:latin typeface="Arial" panose="020B0604020202020204" pitchFamily="34" charset="0"/>
                <a:ea typeface="Microsoft YaHei" panose="020B0503020204020204" pitchFamily="34" charset="-122"/>
              </a:defRPr>
            </a:lvl4pPr>
            <a:lvl5pPr>
              <a:tabLst>
                <a:tab pos="7239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Lst>
              <a:defRPr>
                <a:solidFill>
                  <a:schemeClr val="tx1"/>
                </a:solidFill>
                <a:latin typeface="Arial" panose="020B0604020202020204" pitchFamily="34" charset="0"/>
                <a:ea typeface="Microsoft YaHei" panose="020B0503020204020204" pitchFamily="34" charset="-122"/>
              </a:defRPr>
            </a:lvl9pPr>
          </a:lstStyle>
          <a:p>
            <a:pPr algn="r" eaLnBrk="1" hangingPunct="1">
              <a:buClr>
                <a:srgbClr val="000000"/>
              </a:buClr>
              <a:buSzPct val="100000"/>
              <a:buFont typeface="Times New Roman" panose="02020603050405020304" pitchFamily="18" charset="0"/>
              <a:buNone/>
            </a:pPr>
            <a:r>
              <a:rPr lang="en-US" altLang="en-US" sz="1200" b="1">
                <a:solidFill>
                  <a:srgbClr val="FFFFFF"/>
                </a:solidFill>
                <a:latin typeface="Lato" pitchFamily="32" charset="0"/>
              </a:rPr>
              <a:t>22%</a:t>
            </a:r>
          </a:p>
        </p:txBody>
      </p:sp>
      <p:sp>
        <p:nvSpPr>
          <p:cNvPr id="8197" name="AutoShape 5">
            <a:extLst>
              <a:ext uri="{FF2B5EF4-FFF2-40B4-BE49-F238E27FC236}">
                <a16:creationId xmlns:a16="http://schemas.microsoft.com/office/drawing/2014/main" id="{D8032F9E-F099-4400-B185-E0552575521A}"/>
              </a:ext>
            </a:extLst>
          </p:cNvPr>
          <p:cNvSpPr>
            <a:spLocks noChangeArrowheads="1"/>
          </p:cNvSpPr>
          <p:nvPr/>
        </p:nvSpPr>
        <p:spPr bwMode="auto">
          <a:xfrm>
            <a:off x="5727700" y="1333500"/>
            <a:ext cx="3014663" cy="149225"/>
          </a:xfrm>
          <a:prstGeom prst="roundRect">
            <a:avLst>
              <a:gd name="adj" fmla="val 16667"/>
            </a:avLst>
          </a:prstGeom>
          <a:solidFill>
            <a:srgbClr val="808080"/>
          </a:solidFill>
          <a:ln>
            <a:noFill/>
          </a:ln>
          <a:effectLst/>
          <a:extLst>
            <a:ext uri="{91240B29-F687-4F45-9708-019B960494DF}">
              <a14:hiddenLine xmlns:a14="http://schemas.microsoft.com/office/drawing/2010/main" w="1260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8198" name="AutoShape 6">
            <a:extLst>
              <a:ext uri="{FF2B5EF4-FFF2-40B4-BE49-F238E27FC236}">
                <a16:creationId xmlns:a16="http://schemas.microsoft.com/office/drawing/2014/main" id="{54CF9661-A61C-43D6-B618-566D0DFC276F}"/>
              </a:ext>
            </a:extLst>
          </p:cNvPr>
          <p:cNvSpPr>
            <a:spLocks noChangeArrowheads="1"/>
          </p:cNvSpPr>
          <p:nvPr/>
        </p:nvSpPr>
        <p:spPr bwMode="auto">
          <a:xfrm>
            <a:off x="5727700" y="1325563"/>
            <a:ext cx="1716088" cy="179387"/>
          </a:xfrm>
          <a:prstGeom prst="roundRect">
            <a:avLst>
              <a:gd name="adj" fmla="val 16667"/>
            </a:avLst>
          </a:prstGeom>
          <a:gradFill rotWithShape="0">
            <a:gsLst>
              <a:gs pos="0">
                <a:srgbClr val="4B75AA"/>
              </a:gs>
              <a:gs pos="100000">
                <a:srgbClr val="00568D"/>
              </a:gs>
            </a:gsLst>
            <a:lin ang="5400000" scaled="1"/>
          </a:gra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760" tIns="34200" rIns="68760" bIns="34200" anchor="ctr"/>
          <a:lstStyle>
            <a:lvl1pPr>
              <a:tabLst>
                <a:tab pos="723900" algn="l"/>
                <a:tab pos="14478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9pPr>
          </a:lstStyle>
          <a:p>
            <a:pPr algn="r" eaLnBrk="1" hangingPunct="1">
              <a:buClr>
                <a:srgbClr val="000000"/>
              </a:buClr>
              <a:buSzPct val="100000"/>
              <a:buFont typeface="Times New Roman" panose="02020603050405020304" pitchFamily="18" charset="0"/>
              <a:buNone/>
            </a:pPr>
            <a:r>
              <a:rPr lang="en-US" altLang="en-US" sz="1200" b="1">
                <a:solidFill>
                  <a:srgbClr val="FFFFFF"/>
                </a:solidFill>
                <a:latin typeface="Lato" pitchFamily="32" charset="0"/>
              </a:rPr>
              <a:t>52%</a:t>
            </a:r>
          </a:p>
        </p:txBody>
      </p:sp>
      <p:sp>
        <p:nvSpPr>
          <p:cNvPr id="8199" name="Rectangle 7">
            <a:extLst>
              <a:ext uri="{FF2B5EF4-FFF2-40B4-BE49-F238E27FC236}">
                <a16:creationId xmlns:a16="http://schemas.microsoft.com/office/drawing/2014/main" id="{0992DF0B-ADD7-4DB0-AFD8-3C15176D1051}"/>
              </a:ext>
            </a:extLst>
          </p:cNvPr>
          <p:cNvSpPr>
            <a:spLocks noChangeArrowheads="1"/>
          </p:cNvSpPr>
          <p:nvPr/>
        </p:nvSpPr>
        <p:spPr bwMode="auto">
          <a:xfrm>
            <a:off x="5332413" y="1003300"/>
            <a:ext cx="358775" cy="25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760" tIns="34200" rIns="68760" bIns="34200">
            <a:spAutoFit/>
          </a:bodyPr>
          <a:lstStyle/>
          <a:p>
            <a:pPr eaLnBrk="1" hangingPunct="1">
              <a:buClr>
                <a:srgbClr val="000000"/>
              </a:buClr>
              <a:buSzPct val="100000"/>
              <a:buFont typeface="Times New Roman" panose="02020603050405020304" pitchFamily="18" charset="0"/>
              <a:buNone/>
            </a:pPr>
            <a:r>
              <a:rPr lang="en-US" altLang="en-US" sz="1200" b="1">
                <a:solidFill>
                  <a:srgbClr val="000000"/>
                </a:solidFill>
                <a:latin typeface="Lato Black" pitchFamily="32" charset="0"/>
              </a:rPr>
              <a:t>RO</a:t>
            </a:r>
          </a:p>
        </p:txBody>
      </p:sp>
      <p:sp>
        <p:nvSpPr>
          <p:cNvPr id="8200" name="Rectangle 8">
            <a:extLst>
              <a:ext uri="{FF2B5EF4-FFF2-40B4-BE49-F238E27FC236}">
                <a16:creationId xmlns:a16="http://schemas.microsoft.com/office/drawing/2014/main" id="{05067CFD-69C7-48A5-82A6-E9D0171C9187}"/>
              </a:ext>
            </a:extLst>
          </p:cNvPr>
          <p:cNvSpPr>
            <a:spLocks noChangeArrowheads="1"/>
          </p:cNvSpPr>
          <p:nvPr/>
        </p:nvSpPr>
        <p:spPr bwMode="auto">
          <a:xfrm>
            <a:off x="5335588" y="1200150"/>
            <a:ext cx="334962" cy="25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760" tIns="34200" rIns="68760" bIns="34200">
            <a:spAutoFit/>
          </a:bodyPr>
          <a:lstStyle/>
          <a:p>
            <a:pPr eaLnBrk="1" hangingPunct="1">
              <a:buClr>
                <a:srgbClr val="000000"/>
              </a:buClr>
              <a:buSzPct val="100000"/>
              <a:buFont typeface="Times New Roman" panose="02020603050405020304" pitchFamily="18" charset="0"/>
              <a:buNone/>
            </a:pPr>
            <a:r>
              <a:rPr lang="en-US" altLang="en-US" sz="1200" b="1">
                <a:solidFill>
                  <a:srgbClr val="000000"/>
                </a:solidFill>
                <a:latin typeface="Lato Black" pitchFamily="32" charset="0"/>
              </a:rPr>
              <a:t>EU</a:t>
            </a:r>
          </a:p>
        </p:txBody>
      </p:sp>
      <p:sp>
        <p:nvSpPr>
          <p:cNvPr id="8201" name="AutoShape 9">
            <a:extLst>
              <a:ext uri="{FF2B5EF4-FFF2-40B4-BE49-F238E27FC236}">
                <a16:creationId xmlns:a16="http://schemas.microsoft.com/office/drawing/2014/main" id="{8D074F2F-5C40-4452-B0B1-0E78AEC673C9}"/>
              </a:ext>
            </a:extLst>
          </p:cNvPr>
          <p:cNvSpPr>
            <a:spLocks noChangeArrowheads="1"/>
          </p:cNvSpPr>
          <p:nvPr/>
        </p:nvSpPr>
        <p:spPr bwMode="auto">
          <a:xfrm>
            <a:off x="5745163" y="1993900"/>
            <a:ext cx="3014662" cy="188913"/>
          </a:xfrm>
          <a:prstGeom prst="roundRect">
            <a:avLst>
              <a:gd name="adj" fmla="val 16667"/>
            </a:avLst>
          </a:prstGeom>
          <a:solidFill>
            <a:srgbClr val="808080"/>
          </a:solidFill>
          <a:ln>
            <a:noFill/>
          </a:ln>
          <a:effectLst/>
          <a:extLst>
            <a:ext uri="{91240B29-F687-4F45-9708-019B960494DF}">
              <a14:hiddenLine xmlns:a14="http://schemas.microsoft.com/office/drawing/2010/main" w="1260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8202" name="AutoShape 10">
            <a:extLst>
              <a:ext uri="{FF2B5EF4-FFF2-40B4-BE49-F238E27FC236}">
                <a16:creationId xmlns:a16="http://schemas.microsoft.com/office/drawing/2014/main" id="{3B0BE6A8-13A3-4DE3-8BFD-16318B3FBF53}"/>
              </a:ext>
            </a:extLst>
          </p:cNvPr>
          <p:cNvSpPr>
            <a:spLocks noChangeArrowheads="1"/>
          </p:cNvSpPr>
          <p:nvPr/>
        </p:nvSpPr>
        <p:spPr bwMode="auto">
          <a:xfrm>
            <a:off x="5732463" y="1993900"/>
            <a:ext cx="1897062" cy="196850"/>
          </a:xfrm>
          <a:prstGeom prst="roundRect">
            <a:avLst>
              <a:gd name="adj" fmla="val 16667"/>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68760" tIns="34200" rIns="68760" bIns="34200" anchor="ctr"/>
          <a:lstStyle>
            <a:lvl1pPr>
              <a:tabLst>
                <a:tab pos="723900" algn="l"/>
                <a:tab pos="14478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9pPr>
          </a:lstStyle>
          <a:p>
            <a:pPr algn="r" eaLnBrk="1" hangingPunct="1">
              <a:buClr>
                <a:srgbClr val="000000"/>
              </a:buClr>
              <a:buSzPct val="100000"/>
              <a:buFont typeface="Times New Roman" panose="02020603050405020304" pitchFamily="18" charset="0"/>
              <a:buNone/>
            </a:pPr>
            <a:r>
              <a:rPr lang="en-US" altLang="en-US" sz="1200" b="1">
                <a:solidFill>
                  <a:srgbClr val="FFFFFF"/>
                </a:solidFill>
                <a:latin typeface="Lato" pitchFamily="32" charset="0"/>
              </a:rPr>
              <a:t>61%</a:t>
            </a:r>
          </a:p>
        </p:txBody>
      </p:sp>
      <p:sp>
        <p:nvSpPr>
          <p:cNvPr id="8203" name="Rectangle 11">
            <a:extLst>
              <a:ext uri="{FF2B5EF4-FFF2-40B4-BE49-F238E27FC236}">
                <a16:creationId xmlns:a16="http://schemas.microsoft.com/office/drawing/2014/main" id="{354DEDB7-C692-45FE-8FCD-044E41826C91}"/>
              </a:ext>
            </a:extLst>
          </p:cNvPr>
          <p:cNvSpPr>
            <a:spLocks noChangeArrowheads="1"/>
          </p:cNvSpPr>
          <p:nvPr/>
        </p:nvSpPr>
        <p:spPr bwMode="auto">
          <a:xfrm>
            <a:off x="4875213" y="1670050"/>
            <a:ext cx="2608262"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760" tIns="34200" rIns="68760" bIns="34200">
            <a:spAutoFit/>
          </a:bodyPr>
          <a:lstStyle>
            <a:lvl1pPr marL="285750" indent="-284163">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9pPr>
          </a:lstStyle>
          <a:p>
            <a:pPr eaLnBrk="1" hangingPunct="1">
              <a:buClr>
                <a:srgbClr val="404040"/>
              </a:buClr>
              <a:buSzPct val="45000"/>
              <a:buFont typeface="Arial" panose="020B0604020202020204" pitchFamily="34" charset="0"/>
              <a:buChar char="•"/>
            </a:pPr>
            <a:r>
              <a:rPr lang="en-US" altLang="en-US" sz="1600" b="1">
                <a:solidFill>
                  <a:srgbClr val="000000"/>
                </a:solidFill>
                <a:latin typeface="Lato Black" pitchFamily="32" charset="0"/>
              </a:rPr>
              <a:t>Bank Account Owners</a:t>
            </a:r>
          </a:p>
        </p:txBody>
      </p:sp>
      <p:sp>
        <p:nvSpPr>
          <p:cNvPr id="8204" name="AutoShape 12">
            <a:extLst>
              <a:ext uri="{FF2B5EF4-FFF2-40B4-BE49-F238E27FC236}">
                <a16:creationId xmlns:a16="http://schemas.microsoft.com/office/drawing/2014/main" id="{D4ACA23C-606A-45F3-A27B-04CB53784DAB}"/>
              </a:ext>
            </a:extLst>
          </p:cNvPr>
          <p:cNvSpPr>
            <a:spLocks noChangeArrowheads="1"/>
          </p:cNvSpPr>
          <p:nvPr/>
        </p:nvSpPr>
        <p:spPr bwMode="auto">
          <a:xfrm>
            <a:off x="5748338" y="2270125"/>
            <a:ext cx="3014662" cy="174625"/>
          </a:xfrm>
          <a:prstGeom prst="roundRect">
            <a:avLst>
              <a:gd name="adj" fmla="val 16667"/>
            </a:avLst>
          </a:prstGeom>
          <a:solidFill>
            <a:srgbClr val="808080"/>
          </a:solidFill>
          <a:ln>
            <a:noFill/>
          </a:ln>
          <a:effectLst/>
          <a:extLst>
            <a:ext uri="{91240B29-F687-4F45-9708-019B960494DF}">
              <a14:hiddenLine xmlns:a14="http://schemas.microsoft.com/office/drawing/2010/main" w="1260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8205" name="AutoShape 13">
            <a:extLst>
              <a:ext uri="{FF2B5EF4-FFF2-40B4-BE49-F238E27FC236}">
                <a16:creationId xmlns:a16="http://schemas.microsoft.com/office/drawing/2014/main" id="{C5AB8303-B550-458A-AAD5-BFAE8DA2669F}"/>
              </a:ext>
            </a:extLst>
          </p:cNvPr>
          <p:cNvSpPr>
            <a:spLocks noChangeArrowheads="1"/>
          </p:cNvSpPr>
          <p:nvPr/>
        </p:nvSpPr>
        <p:spPr bwMode="auto">
          <a:xfrm>
            <a:off x="5748338" y="2276475"/>
            <a:ext cx="2778125" cy="168275"/>
          </a:xfrm>
          <a:prstGeom prst="roundRect">
            <a:avLst>
              <a:gd name="adj" fmla="val 16667"/>
            </a:avLst>
          </a:prstGeom>
          <a:gradFill rotWithShape="0">
            <a:gsLst>
              <a:gs pos="0">
                <a:srgbClr val="4B75AA"/>
              </a:gs>
              <a:gs pos="100000">
                <a:srgbClr val="00568D"/>
              </a:gs>
            </a:gsLst>
            <a:lin ang="5400000" scaled="1"/>
          </a:gra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760" tIns="34200" rIns="68760" bIns="34200" anchor="ctr"/>
          <a:lstStyle>
            <a:lvl1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9pPr>
          </a:lstStyle>
          <a:p>
            <a:pPr algn="r" eaLnBrk="1" hangingPunct="1">
              <a:buClr>
                <a:srgbClr val="000000"/>
              </a:buClr>
              <a:buSzPct val="100000"/>
              <a:buFont typeface="Times New Roman" panose="02020603050405020304" pitchFamily="18" charset="0"/>
              <a:buNone/>
            </a:pPr>
            <a:r>
              <a:rPr lang="en-US" altLang="en-US" sz="1200" b="1">
                <a:solidFill>
                  <a:srgbClr val="FFFFFF"/>
                </a:solidFill>
                <a:latin typeface="Lato" pitchFamily="32" charset="0"/>
              </a:rPr>
              <a:t>95%</a:t>
            </a:r>
          </a:p>
        </p:txBody>
      </p:sp>
      <p:sp>
        <p:nvSpPr>
          <p:cNvPr id="8206" name="AutoShape 14">
            <a:extLst>
              <a:ext uri="{FF2B5EF4-FFF2-40B4-BE49-F238E27FC236}">
                <a16:creationId xmlns:a16="http://schemas.microsoft.com/office/drawing/2014/main" id="{83141BDC-92EB-44A1-B2DB-AB70EB4F0391}"/>
              </a:ext>
            </a:extLst>
          </p:cNvPr>
          <p:cNvSpPr>
            <a:spLocks noChangeArrowheads="1"/>
          </p:cNvSpPr>
          <p:nvPr/>
        </p:nvSpPr>
        <p:spPr bwMode="auto">
          <a:xfrm>
            <a:off x="5705475" y="2943225"/>
            <a:ext cx="3014663" cy="168275"/>
          </a:xfrm>
          <a:prstGeom prst="roundRect">
            <a:avLst>
              <a:gd name="adj" fmla="val 16667"/>
            </a:avLst>
          </a:prstGeom>
          <a:solidFill>
            <a:srgbClr val="808080"/>
          </a:solidFill>
          <a:ln>
            <a:noFill/>
          </a:ln>
          <a:effectLst/>
          <a:extLst>
            <a:ext uri="{91240B29-F687-4F45-9708-019B960494DF}">
              <a14:hiddenLine xmlns:a14="http://schemas.microsoft.com/office/drawing/2010/main" w="1260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8207" name="AutoShape 15">
            <a:extLst>
              <a:ext uri="{FF2B5EF4-FFF2-40B4-BE49-F238E27FC236}">
                <a16:creationId xmlns:a16="http://schemas.microsoft.com/office/drawing/2014/main" id="{C0220EE6-7A63-4528-A6DB-C2C1A96E54A2}"/>
              </a:ext>
            </a:extLst>
          </p:cNvPr>
          <p:cNvSpPr>
            <a:spLocks noChangeArrowheads="1"/>
          </p:cNvSpPr>
          <p:nvPr/>
        </p:nvSpPr>
        <p:spPr bwMode="auto">
          <a:xfrm>
            <a:off x="5705475" y="2930525"/>
            <a:ext cx="1309688" cy="196850"/>
          </a:xfrm>
          <a:prstGeom prst="roundRect">
            <a:avLst>
              <a:gd name="adj" fmla="val 16667"/>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68760" tIns="34200" rIns="68760" bIns="34200" anchor="ctr"/>
          <a:lstStyle>
            <a:lvl1pPr>
              <a:tabLst>
                <a:tab pos="723900" algn="l"/>
              </a:tabLst>
              <a:defRPr>
                <a:solidFill>
                  <a:schemeClr val="tx1"/>
                </a:solidFill>
                <a:latin typeface="Arial" panose="020B0604020202020204" pitchFamily="34" charset="0"/>
                <a:ea typeface="Microsoft YaHei" panose="020B0503020204020204" pitchFamily="34" charset="-122"/>
              </a:defRPr>
            </a:lvl1pPr>
            <a:lvl2pPr>
              <a:tabLst>
                <a:tab pos="723900" algn="l"/>
              </a:tabLst>
              <a:defRPr>
                <a:solidFill>
                  <a:schemeClr val="tx1"/>
                </a:solidFill>
                <a:latin typeface="Arial" panose="020B0604020202020204" pitchFamily="34" charset="0"/>
                <a:ea typeface="Microsoft YaHei" panose="020B0503020204020204" pitchFamily="34" charset="-122"/>
              </a:defRPr>
            </a:lvl2pPr>
            <a:lvl3pPr>
              <a:tabLst>
                <a:tab pos="723900" algn="l"/>
              </a:tabLst>
              <a:defRPr>
                <a:solidFill>
                  <a:schemeClr val="tx1"/>
                </a:solidFill>
                <a:latin typeface="Arial" panose="020B0604020202020204" pitchFamily="34" charset="0"/>
                <a:ea typeface="Microsoft YaHei" panose="020B0503020204020204" pitchFamily="34" charset="-122"/>
              </a:defRPr>
            </a:lvl3pPr>
            <a:lvl4pPr>
              <a:tabLst>
                <a:tab pos="723900" algn="l"/>
              </a:tabLst>
              <a:defRPr>
                <a:solidFill>
                  <a:schemeClr val="tx1"/>
                </a:solidFill>
                <a:latin typeface="Arial" panose="020B0604020202020204" pitchFamily="34" charset="0"/>
                <a:ea typeface="Microsoft YaHei" panose="020B0503020204020204" pitchFamily="34" charset="-122"/>
              </a:defRPr>
            </a:lvl4pPr>
            <a:lvl5pPr>
              <a:tabLst>
                <a:tab pos="7239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Lst>
              <a:defRPr>
                <a:solidFill>
                  <a:schemeClr val="tx1"/>
                </a:solidFill>
                <a:latin typeface="Arial" panose="020B0604020202020204" pitchFamily="34" charset="0"/>
                <a:ea typeface="Microsoft YaHei" panose="020B0503020204020204" pitchFamily="34" charset="-122"/>
              </a:defRPr>
            </a:lvl9pPr>
          </a:lstStyle>
          <a:p>
            <a:pPr algn="r" eaLnBrk="1" hangingPunct="1">
              <a:buClr>
                <a:srgbClr val="000000"/>
              </a:buClr>
              <a:buSzPct val="100000"/>
              <a:buFont typeface="Times New Roman" panose="02020603050405020304" pitchFamily="18" charset="0"/>
              <a:buNone/>
            </a:pPr>
            <a:r>
              <a:rPr lang="en-US" altLang="en-US" sz="1200" b="1">
                <a:solidFill>
                  <a:srgbClr val="FFFFFF"/>
                </a:solidFill>
                <a:latin typeface="Lato" pitchFamily="32" charset="0"/>
              </a:rPr>
              <a:t>46%</a:t>
            </a:r>
          </a:p>
        </p:txBody>
      </p:sp>
      <p:sp>
        <p:nvSpPr>
          <p:cNvPr id="8208" name="Rectangle 16">
            <a:extLst>
              <a:ext uri="{FF2B5EF4-FFF2-40B4-BE49-F238E27FC236}">
                <a16:creationId xmlns:a16="http://schemas.microsoft.com/office/drawing/2014/main" id="{B803B7B0-548B-4E47-87A6-F3CC116799DE}"/>
              </a:ext>
            </a:extLst>
          </p:cNvPr>
          <p:cNvSpPr>
            <a:spLocks noChangeArrowheads="1"/>
          </p:cNvSpPr>
          <p:nvPr/>
        </p:nvSpPr>
        <p:spPr bwMode="auto">
          <a:xfrm>
            <a:off x="4865688" y="2619375"/>
            <a:ext cx="1482725"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760" tIns="34200" rIns="68760" bIns="34200">
            <a:spAutoFit/>
          </a:bodyPr>
          <a:lstStyle>
            <a:lvl1pPr marL="285750" indent="-284163">
              <a:tabLst>
                <a:tab pos="723900" algn="l"/>
                <a:tab pos="14478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9pPr>
          </a:lstStyle>
          <a:p>
            <a:pPr eaLnBrk="1" hangingPunct="1">
              <a:buClr>
                <a:srgbClr val="404040"/>
              </a:buClr>
              <a:buSzPct val="45000"/>
              <a:buFont typeface="Arial" panose="020B0604020202020204" pitchFamily="34" charset="0"/>
              <a:buChar char="•"/>
            </a:pPr>
            <a:r>
              <a:rPr lang="en-US" altLang="en-US" sz="1600" b="1">
                <a:solidFill>
                  <a:srgbClr val="000000"/>
                </a:solidFill>
                <a:latin typeface="Lato Black" pitchFamily="32" charset="0"/>
              </a:rPr>
              <a:t>Debit Card</a:t>
            </a:r>
          </a:p>
        </p:txBody>
      </p:sp>
      <p:sp>
        <p:nvSpPr>
          <p:cNvPr id="8209" name="AutoShape 17">
            <a:extLst>
              <a:ext uri="{FF2B5EF4-FFF2-40B4-BE49-F238E27FC236}">
                <a16:creationId xmlns:a16="http://schemas.microsoft.com/office/drawing/2014/main" id="{335C664D-DFAB-4196-A397-52BB649143F6}"/>
              </a:ext>
            </a:extLst>
          </p:cNvPr>
          <p:cNvSpPr>
            <a:spLocks noChangeArrowheads="1"/>
          </p:cNvSpPr>
          <p:nvPr/>
        </p:nvSpPr>
        <p:spPr bwMode="auto">
          <a:xfrm>
            <a:off x="5708650" y="3219450"/>
            <a:ext cx="3014663" cy="174625"/>
          </a:xfrm>
          <a:prstGeom prst="roundRect">
            <a:avLst>
              <a:gd name="adj" fmla="val 16667"/>
            </a:avLst>
          </a:prstGeom>
          <a:solidFill>
            <a:srgbClr val="808080"/>
          </a:solidFill>
          <a:ln>
            <a:noFill/>
          </a:ln>
          <a:effectLst/>
          <a:extLst>
            <a:ext uri="{91240B29-F687-4F45-9708-019B960494DF}">
              <a14:hiddenLine xmlns:a14="http://schemas.microsoft.com/office/drawing/2010/main" w="1260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8210" name="AutoShape 18">
            <a:extLst>
              <a:ext uri="{FF2B5EF4-FFF2-40B4-BE49-F238E27FC236}">
                <a16:creationId xmlns:a16="http://schemas.microsoft.com/office/drawing/2014/main" id="{54D036DF-8867-47A6-951D-C89B1C5CA9BF}"/>
              </a:ext>
            </a:extLst>
          </p:cNvPr>
          <p:cNvSpPr>
            <a:spLocks noChangeArrowheads="1"/>
          </p:cNvSpPr>
          <p:nvPr/>
        </p:nvSpPr>
        <p:spPr bwMode="auto">
          <a:xfrm>
            <a:off x="5708650" y="3219450"/>
            <a:ext cx="2198688" cy="174625"/>
          </a:xfrm>
          <a:prstGeom prst="roundRect">
            <a:avLst>
              <a:gd name="adj" fmla="val 16667"/>
            </a:avLst>
          </a:prstGeom>
          <a:gradFill rotWithShape="0">
            <a:gsLst>
              <a:gs pos="0">
                <a:srgbClr val="4B75AA"/>
              </a:gs>
              <a:gs pos="100000">
                <a:srgbClr val="00568D"/>
              </a:gs>
            </a:gsLst>
            <a:lin ang="5400000" scaled="1"/>
          </a:gra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760" tIns="34200" rIns="68760" bIns="34200" anchor="ctr"/>
          <a:lstStyle>
            <a:lvl1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9pPr>
          </a:lstStyle>
          <a:p>
            <a:pPr algn="r" eaLnBrk="1" hangingPunct="1">
              <a:buClr>
                <a:srgbClr val="000000"/>
              </a:buClr>
              <a:buSzPct val="100000"/>
              <a:buFont typeface="Times New Roman" panose="02020603050405020304" pitchFamily="18" charset="0"/>
              <a:buNone/>
            </a:pPr>
            <a:r>
              <a:rPr lang="en-US" altLang="en-US" sz="1200" b="1">
                <a:solidFill>
                  <a:srgbClr val="FFFFFF"/>
                </a:solidFill>
                <a:latin typeface="Lato" pitchFamily="32" charset="0"/>
              </a:rPr>
              <a:t>81%</a:t>
            </a:r>
          </a:p>
        </p:txBody>
      </p:sp>
      <p:sp>
        <p:nvSpPr>
          <p:cNvPr id="8211" name="AutoShape 19">
            <a:extLst>
              <a:ext uri="{FF2B5EF4-FFF2-40B4-BE49-F238E27FC236}">
                <a16:creationId xmlns:a16="http://schemas.microsoft.com/office/drawing/2014/main" id="{60B5A871-91C0-4CA8-B1AE-90620A5996A6}"/>
              </a:ext>
            </a:extLst>
          </p:cNvPr>
          <p:cNvSpPr>
            <a:spLocks noChangeArrowheads="1"/>
          </p:cNvSpPr>
          <p:nvPr/>
        </p:nvSpPr>
        <p:spPr bwMode="auto">
          <a:xfrm>
            <a:off x="5708650" y="3727450"/>
            <a:ext cx="3014663" cy="184150"/>
          </a:xfrm>
          <a:prstGeom prst="roundRect">
            <a:avLst>
              <a:gd name="adj" fmla="val 16667"/>
            </a:avLst>
          </a:prstGeom>
          <a:solidFill>
            <a:srgbClr val="808080"/>
          </a:solidFill>
          <a:ln>
            <a:noFill/>
          </a:ln>
          <a:effectLst/>
          <a:extLst>
            <a:ext uri="{91240B29-F687-4F45-9708-019B960494DF}">
              <a14:hiddenLine xmlns:a14="http://schemas.microsoft.com/office/drawing/2010/main" w="1260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8212" name="AutoShape 20">
            <a:extLst>
              <a:ext uri="{FF2B5EF4-FFF2-40B4-BE49-F238E27FC236}">
                <a16:creationId xmlns:a16="http://schemas.microsoft.com/office/drawing/2014/main" id="{ED944BFC-6270-442C-9665-DB6304C954DA}"/>
              </a:ext>
            </a:extLst>
          </p:cNvPr>
          <p:cNvSpPr>
            <a:spLocks noChangeArrowheads="1"/>
          </p:cNvSpPr>
          <p:nvPr/>
        </p:nvSpPr>
        <p:spPr bwMode="auto">
          <a:xfrm>
            <a:off x="5708650" y="3727450"/>
            <a:ext cx="530225" cy="190500"/>
          </a:xfrm>
          <a:prstGeom prst="roundRect">
            <a:avLst>
              <a:gd name="adj" fmla="val 16667"/>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68760" tIns="34200" rIns="68760" bIns="34200" anchor="ctr"/>
          <a:lstStyle/>
          <a:p>
            <a:pPr algn="r" eaLnBrk="1" hangingPunct="1">
              <a:buClr>
                <a:srgbClr val="000000"/>
              </a:buClr>
              <a:buSzPct val="100000"/>
              <a:buFont typeface="Times New Roman" panose="02020603050405020304" pitchFamily="18" charset="0"/>
              <a:buNone/>
            </a:pPr>
            <a:r>
              <a:rPr lang="en-US" altLang="en-US" sz="1200" b="1">
                <a:solidFill>
                  <a:srgbClr val="FFFFFF"/>
                </a:solidFill>
                <a:latin typeface="Lato" pitchFamily="32" charset="0"/>
              </a:rPr>
              <a:t>12%</a:t>
            </a:r>
          </a:p>
        </p:txBody>
      </p:sp>
      <p:sp>
        <p:nvSpPr>
          <p:cNvPr id="8213" name="Rectangle 21">
            <a:extLst>
              <a:ext uri="{FF2B5EF4-FFF2-40B4-BE49-F238E27FC236}">
                <a16:creationId xmlns:a16="http://schemas.microsoft.com/office/drawing/2014/main" id="{5A283078-9773-40F7-8082-2F631B064F18}"/>
              </a:ext>
            </a:extLst>
          </p:cNvPr>
          <p:cNvSpPr>
            <a:spLocks noChangeArrowheads="1"/>
          </p:cNvSpPr>
          <p:nvPr/>
        </p:nvSpPr>
        <p:spPr bwMode="auto">
          <a:xfrm>
            <a:off x="4892675" y="3443288"/>
            <a:ext cx="1546225" cy="312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760" tIns="34200" rIns="68760" bIns="34200">
            <a:spAutoFit/>
          </a:bodyPr>
          <a:lstStyle>
            <a:lvl1pPr marL="285750" indent="-284163">
              <a:tabLst>
                <a:tab pos="723900" algn="l"/>
                <a:tab pos="14478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9pPr>
          </a:lstStyle>
          <a:p>
            <a:pPr eaLnBrk="1" hangingPunct="1">
              <a:buClr>
                <a:srgbClr val="404040"/>
              </a:buClr>
              <a:buSzPct val="45000"/>
              <a:buFont typeface="Arial" panose="020B0604020202020204" pitchFamily="34" charset="0"/>
              <a:buChar char="•"/>
            </a:pPr>
            <a:r>
              <a:rPr lang="en-US" altLang="en-US" sz="1600" b="1">
                <a:solidFill>
                  <a:srgbClr val="000000"/>
                </a:solidFill>
                <a:latin typeface="Lato Black" pitchFamily="32" charset="0"/>
              </a:rPr>
              <a:t>Credit Card</a:t>
            </a:r>
          </a:p>
        </p:txBody>
      </p:sp>
      <p:sp>
        <p:nvSpPr>
          <p:cNvPr id="8214" name="AutoShape 22">
            <a:extLst>
              <a:ext uri="{FF2B5EF4-FFF2-40B4-BE49-F238E27FC236}">
                <a16:creationId xmlns:a16="http://schemas.microsoft.com/office/drawing/2014/main" id="{A3DB9EFC-9DBB-40C8-A11A-56A1331E3B1B}"/>
              </a:ext>
            </a:extLst>
          </p:cNvPr>
          <p:cNvSpPr>
            <a:spLocks noChangeArrowheads="1"/>
          </p:cNvSpPr>
          <p:nvPr/>
        </p:nvSpPr>
        <p:spPr bwMode="auto">
          <a:xfrm>
            <a:off x="5713413" y="4000500"/>
            <a:ext cx="3014662" cy="195263"/>
          </a:xfrm>
          <a:prstGeom prst="roundRect">
            <a:avLst>
              <a:gd name="adj" fmla="val 16667"/>
            </a:avLst>
          </a:prstGeom>
          <a:solidFill>
            <a:srgbClr val="808080"/>
          </a:solidFill>
          <a:ln>
            <a:noFill/>
          </a:ln>
          <a:effectLst/>
          <a:extLst>
            <a:ext uri="{91240B29-F687-4F45-9708-019B960494DF}">
              <a14:hiddenLine xmlns:a14="http://schemas.microsoft.com/office/drawing/2010/main" w="1260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8215" name="AutoShape 23">
            <a:extLst>
              <a:ext uri="{FF2B5EF4-FFF2-40B4-BE49-F238E27FC236}">
                <a16:creationId xmlns:a16="http://schemas.microsoft.com/office/drawing/2014/main" id="{0EEB4580-0ACA-4499-988C-98C79AB64091}"/>
              </a:ext>
            </a:extLst>
          </p:cNvPr>
          <p:cNvSpPr>
            <a:spLocks noChangeArrowheads="1"/>
          </p:cNvSpPr>
          <p:nvPr/>
        </p:nvSpPr>
        <p:spPr bwMode="auto">
          <a:xfrm>
            <a:off x="5713413" y="4005263"/>
            <a:ext cx="1168400" cy="188912"/>
          </a:xfrm>
          <a:prstGeom prst="roundRect">
            <a:avLst>
              <a:gd name="adj" fmla="val 16667"/>
            </a:avLst>
          </a:prstGeom>
          <a:gradFill rotWithShape="0">
            <a:gsLst>
              <a:gs pos="0">
                <a:srgbClr val="4B75AA"/>
              </a:gs>
              <a:gs pos="100000">
                <a:srgbClr val="00568D"/>
              </a:gs>
            </a:gsLst>
            <a:lin ang="5400000" scaled="1"/>
          </a:gra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760" tIns="34200" rIns="68760" bIns="34200" anchor="ctr"/>
          <a:lstStyle>
            <a:lvl1pPr>
              <a:tabLst>
                <a:tab pos="723900" algn="l"/>
              </a:tabLst>
              <a:defRPr>
                <a:solidFill>
                  <a:schemeClr val="tx1"/>
                </a:solidFill>
                <a:latin typeface="Arial" panose="020B0604020202020204" pitchFamily="34" charset="0"/>
                <a:ea typeface="Microsoft YaHei" panose="020B0503020204020204" pitchFamily="34" charset="-122"/>
              </a:defRPr>
            </a:lvl1pPr>
            <a:lvl2pPr>
              <a:tabLst>
                <a:tab pos="723900" algn="l"/>
              </a:tabLst>
              <a:defRPr>
                <a:solidFill>
                  <a:schemeClr val="tx1"/>
                </a:solidFill>
                <a:latin typeface="Arial" panose="020B0604020202020204" pitchFamily="34" charset="0"/>
                <a:ea typeface="Microsoft YaHei" panose="020B0503020204020204" pitchFamily="34" charset="-122"/>
              </a:defRPr>
            </a:lvl2pPr>
            <a:lvl3pPr>
              <a:tabLst>
                <a:tab pos="723900" algn="l"/>
              </a:tabLst>
              <a:defRPr>
                <a:solidFill>
                  <a:schemeClr val="tx1"/>
                </a:solidFill>
                <a:latin typeface="Arial" panose="020B0604020202020204" pitchFamily="34" charset="0"/>
                <a:ea typeface="Microsoft YaHei" panose="020B0503020204020204" pitchFamily="34" charset="-122"/>
              </a:defRPr>
            </a:lvl3pPr>
            <a:lvl4pPr>
              <a:tabLst>
                <a:tab pos="723900" algn="l"/>
              </a:tabLst>
              <a:defRPr>
                <a:solidFill>
                  <a:schemeClr val="tx1"/>
                </a:solidFill>
                <a:latin typeface="Arial" panose="020B0604020202020204" pitchFamily="34" charset="0"/>
                <a:ea typeface="Microsoft YaHei" panose="020B0503020204020204" pitchFamily="34" charset="-122"/>
              </a:defRPr>
            </a:lvl4pPr>
            <a:lvl5pPr>
              <a:tabLst>
                <a:tab pos="7239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Lst>
              <a:defRPr>
                <a:solidFill>
                  <a:schemeClr val="tx1"/>
                </a:solidFill>
                <a:latin typeface="Arial" panose="020B0604020202020204" pitchFamily="34" charset="0"/>
                <a:ea typeface="Microsoft YaHei" panose="020B0503020204020204" pitchFamily="34" charset="-122"/>
              </a:defRPr>
            </a:lvl9pPr>
          </a:lstStyle>
          <a:p>
            <a:pPr algn="r" eaLnBrk="1" hangingPunct="1">
              <a:buClr>
                <a:srgbClr val="000000"/>
              </a:buClr>
              <a:buSzPct val="100000"/>
              <a:buFont typeface="Times New Roman" panose="02020603050405020304" pitchFamily="18" charset="0"/>
              <a:buNone/>
            </a:pPr>
            <a:r>
              <a:rPr lang="en-US" altLang="en-US" sz="1200" b="1">
                <a:solidFill>
                  <a:srgbClr val="FFFFFF"/>
                </a:solidFill>
                <a:latin typeface="Lato" pitchFamily="32" charset="0"/>
              </a:rPr>
              <a:t>42%</a:t>
            </a:r>
          </a:p>
        </p:txBody>
      </p:sp>
      <p:sp>
        <p:nvSpPr>
          <p:cNvPr id="8216" name="Rectangle 24">
            <a:extLst>
              <a:ext uri="{FF2B5EF4-FFF2-40B4-BE49-F238E27FC236}">
                <a16:creationId xmlns:a16="http://schemas.microsoft.com/office/drawing/2014/main" id="{EBCA2220-4211-4598-8F04-D0E9A9C37E8D}"/>
              </a:ext>
            </a:extLst>
          </p:cNvPr>
          <p:cNvSpPr>
            <a:spLocks noChangeArrowheads="1"/>
          </p:cNvSpPr>
          <p:nvPr/>
        </p:nvSpPr>
        <p:spPr bwMode="auto">
          <a:xfrm>
            <a:off x="5364163" y="1993900"/>
            <a:ext cx="358775" cy="25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760" tIns="34200" rIns="68760" bIns="34200">
            <a:spAutoFit/>
          </a:bodyPr>
          <a:lstStyle/>
          <a:p>
            <a:pPr eaLnBrk="1" hangingPunct="1">
              <a:buClr>
                <a:srgbClr val="000000"/>
              </a:buClr>
              <a:buSzPct val="100000"/>
              <a:buFont typeface="Times New Roman" panose="02020603050405020304" pitchFamily="18" charset="0"/>
              <a:buNone/>
            </a:pPr>
            <a:r>
              <a:rPr lang="en-US" altLang="en-US" sz="1200" b="1">
                <a:solidFill>
                  <a:srgbClr val="000000"/>
                </a:solidFill>
                <a:latin typeface="Lato Black" pitchFamily="32" charset="0"/>
              </a:rPr>
              <a:t>RO</a:t>
            </a:r>
          </a:p>
        </p:txBody>
      </p:sp>
      <p:sp>
        <p:nvSpPr>
          <p:cNvPr id="8217" name="Rectangle 25">
            <a:extLst>
              <a:ext uri="{FF2B5EF4-FFF2-40B4-BE49-F238E27FC236}">
                <a16:creationId xmlns:a16="http://schemas.microsoft.com/office/drawing/2014/main" id="{20145B72-B89E-4398-9F4F-55E0B666A2F6}"/>
              </a:ext>
            </a:extLst>
          </p:cNvPr>
          <p:cNvSpPr>
            <a:spLocks noChangeArrowheads="1"/>
          </p:cNvSpPr>
          <p:nvPr/>
        </p:nvSpPr>
        <p:spPr bwMode="auto">
          <a:xfrm>
            <a:off x="5367338" y="2190750"/>
            <a:ext cx="334962" cy="25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760" tIns="34200" rIns="68760" bIns="34200">
            <a:spAutoFit/>
          </a:bodyPr>
          <a:lstStyle/>
          <a:p>
            <a:pPr eaLnBrk="1" hangingPunct="1">
              <a:buClr>
                <a:srgbClr val="000000"/>
              </a:buClr>
              <a:buSzPct val="100000"/>
              <a:buFont typeface="Times New Roman" panose="02020603050405020304" pitchFamily="18" charset="0"/>
              <a:buNone/>
            </a:pPr>
            <a:r>
              <a:rPr lang="en-US" altLang="en-US" sz="1200" b="1">
                <a:solidFill>
                  <a:srgbClr val="000000"/>
                </a:solidFill>
                <a:latin typeface="Lato Black" pitchFamily="32" charset="0"/>
              </a:rPr>
              <a:t>EU</a:t>
            </a:r>
          </a:p>
        </p:txBody>
      </p:sp>
      <p:sp>
        <p:nvSpPr>
          <p:cNvPr id="8218" name="Rectangle 26">
            <a:extLst>
              <a:ext uri="{FF2B5EF4-FFF2-40B4-BE49-F238E27FC236}">
                <a16:creationId xmlns:a16="http://schemas.microsoft.com/office/drawing/2014/main" id="{382F96B6-8FB5-4B64-972A-31D9FFC55DD5}"/>
              </a:ext>
            </a:extLst>
          </p:cNvPr>
          <p:cNvSpPr>
            <a:spLocks noChangeArrowheads="1"/>
          </p:cNvSpPr>
          <p:nvPr/>
        </p:nvSpPr>
        <p:spPr bwMode="auto">
          <a:xfrm>
            <a:off x="5356225" y="2943225"/>
            <a:ext cx="358775" cy="25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760" tIns="34200" rIns="68760" bIns="34200">
            <a:spAutoFit/>
          </a:bodyPr>
          <a:lstStyle/>
          <a:p>
            <a:pPr eaLnBrk="1" hangingPunct="1">
              <a:buClr>
                <a:srgbClr val="000000"/>
              </a:buClr>
              <a:buSzPct val="100000"/>
              <a:buFont typeface="Times New Roman" panose="02020603050405020304" pitchFamily="18" charset="0"/>
              <a:buNone/>
            </a:pPr>
            <a:r>
              <a:rPr lang="en-US" altLang="en-US" sz="1200" b="1">
                <a:solidFill>
                  <a:srgbClr val="000000"/>
                </a:solidFill>
                <a:latin typeface="Lato Black" pitchFamily="32" charset="0"/>
              </a:rPr>
              <a:t>RO</a:t>
            </a:r>
          </a:p>
        </p:txBody>
      </p:sp>
      <p:sp>
        <p:nvSpPr>
          <p:cNvPr id="8219" name="Rectangle 27">
            <a:extLst>
              <a:ext uri="{FF2B5EF4-FFF2-40B4-BE49-F238E27FC236}">
                <a16:creationId xmlns:a16="http://schemas.microsoft.com/office/drawing/2014/main" id="{ED09DC46-BBFE-47A7-904B-59C12F354341}"/>
              </a:ext>
            </a:extLst>
          </p:cNvPr>
          <p:cNvSpPr>
            <a:spLocks noChangeArrowheads="1"/>
          </p:cNvSpPr>
          <p:nvPr/>
        </p:nvSpPr>
        <p:spPr bwMode="auto">
          <a:xfrm>
            <a:off x="5359400" y="3140075"/>
            <a:ext cx="334963" cy="25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760" tIns="34200" rIns="68760" bIns="34200">
            <a:spAutoFit/>
          </a:bodyPr>
          <a:lstStyle/>
          <a:p>
            <a:pPr eaLnBrk="1" hangingPunct="1">
              <a:buClr>
                <a:srgbClr val="000000"/>
              </a:buClr>
              <a:buSzPct val="100000"/>
              <a:buFont typeface="Times New Roman" panose="02020603050405020304" pitchFamily="18" charset="0"/>
              <a:buNone/>
            </a:pPr>
            <a:r>
              <a:rPr lang="en-US" altLang="en-US" sz="1200" b="1">
                <a:solidFill>
                  <a:srgbClr val="000000"/>
                </a:solidFill>
                <a:latin typeface="Lato Black" pitchFamily="32" charset="0"/>
              </a:rPr>
              <a:t>EU</a:t>
            </a:r>
          </a:p>
        </p:txBody>
      </p:sp>
      <p:sp>
        <p:nvSpPr>
          <p:cNvPr id="8220" name="Rectangle 28">
            <a:extLst>
              <a:ext uri="{FF2B5EF4-FFF2-40B4-BE49-F238E27FC236}">
                <a16:creationId xmlns:a16="http://schemas.microsoft.com/office/drawing/2014/main" id="{A206A0BF-44F7-496C-B822-92E86B9CBED2}"/>
              </a:ext>
            </a:extLst>
          </p:cNvPr>
          <p:cNvSpPr>
            <a:spLocks noChangeArrowheads="1"/>
          </p:cNvSpPr>
          <p:nvPr/>
        </p:nvSpPr>
        <p:spPr bwMode="auto">
          <a:xfrm>
            <a:off x="5359400" y="3744913"/>
            <a:ext cx="358775" cy="25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760" tIns="34200" rIns="68760" bIns="34200">
            <a:spAutoFit/>
          </a:bodyPr>
          <a:lstStyle/>
          <a:p>
            <a:pPr eaLnBrk="1" hangingPunct="1">
              <a:buClr>
                <a:srgbClr val="000000"/>
              </a:buClr>
              <a:buSzPct val="100000"/>
              <a:buFont typeface="Times New Roman" panose="02020603050405020304" pitchFamily="18" charset="0"/>
              <a:buNone/>
            </a:pPr>
            <a:r>
              <a:rPr lang="en-US" altLang="en-US" sz="1200" b="1">
                <a:solidFill>
                  <a:srgbClr val="000000"/>
                </a:solidFill>
                <a:latin typeface="Lato Black" pitchFamily="32" charset="0"/>
              </a:rPr>
              <a:t>RO</a:t>
            </a:r>
          </a:p>
        </p:txBody>
      </p:sp>
      <p:sp>
        <p:nvSpPr>
          <p:cNvPr id="8221" name="Rectangle 29">
            <a:extLst>
              <a:ext uri="{FF2B5EF4-FFF2-40B4-BE49-F238E27FC236}">
                <a16:creationId xmlns:a16="http://schemas.microsoft.com/office/drawing/2014/main" id="{700A4DE9-CB78-4E90-B039-9699F4A594EB}"/>
              </a:ext>
            </a:extLst>
          </p:cNvPr>
          <p:cNvSpPr>
            <a:spLocks noChangeArrowheads="1"/>
          </p:cNvSpPr>
          <p:nvPr/>
        </p:nvSpPr>
        <p:spPr bwMode="auto">
          <a:xfrm>
            <a:off x="5364163" y="3941763"/>
            <a:ext cx="334962" cy="25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760" tIns="34200" rIns="68760" bIns="34200">
            <a:spAutoFit/>
          </a:bodyPr>
          <a:lstStyle/>
          <a:p>
            <a:pPr eaLnBrk="1" hangingPunct="1">
              <a:buClr>
                <a:srgbClr val="000000"/>
              </a:buClr>
              <a:buSzPct val="100000"/>
              <a:buFont typeface="Times New Roman" panose="02020603050405020304" pitchFamily="18" charset="0"/>
              <a:buNone/>
            </a:pPr>
            <a:r>
              <a:rPr lang="en-US" altLang="en-US" sz="1200" b="1">
                <a:solidFill>
                  <a:srgbClr val="000000"/>
                </a:solidFill>
                <a:latin typeface="Lato Black" pitchFamily="32" charset="0"/>
              </a:rPr>
              <a:t>EU</a:t>
            </a:r>
          </a:p>
        </p:txBody>
      </p:sp>
      <p:sp>
        <p:nvSpPr>
          <p:cNvPr id="8222" name="Rectangle 30">
            <a:extLst>
              <a:ext uri="{FF2B5EF4-FFF2-40B4-BE49-F238E27FC236}">
                <a16:creationId xmlns:a16="http://schemas.microsoft.com/office/drawing/2014/main" id="{D421FB0A-97C7-44E4-8F99-BEE800F3F9B0}"/>
              </a:ext>
            </a:extLst>
          </p:cNvPr>
          <p:cNvSpPr>
            <a:spLocks noChangeArrowheads="1"/>
          </p:cNvSpPr>
          <p:nvPr/>
        </p:nvSpPr>
        <p:spPr bwMode="auto">
          <a:xfrm>
            <a:off x="4876800" y="615950"/>
            <a:ext cx="3511550" cy="312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68760" tIns="34200" rIns="68760" bIns="34200">
            <a:spAutoFit/>
          </a:bodyPr>
          <a:lstStyle>
            <a:lvl1pPr marL="285750" indent="-284163">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hangingPunct="1">
              <a:buClr>
                <a:srgbClr val="404040"/>
              </a:buClr>
              <a:buSzPct val="45000"/>
              <a:buFont typeface="Arial" panose="020B0604020202020204" pitchFamily="34" charset="0"/>
              <a:buChar char="•"/>
            </a:pPr>
            <a:r>
              <a:rPr lang="en-US" altLang="en-US" sz="1600" b="1">
                <a:solidFill>
                  <a:srgbClr val="000000"/>
                </a:solidFill>
                <a:latin typeface="Lato Black" pitchFamily="32" charset="0"/>
              </a:rPr>
              <a:t>Financial Education Knowledge</a:t>
            </a:r>
          </a:p>
        </p:txBody>
      </p:sp>
      <p:sp>
        <p:nvSpPr>
          <p:cNvPr id="8223" name="Rectangle 31">
            <a:extLst>
              <a:ext uri="{FF2B5EF4-FFF2-40B4-BE49-F238E27FC236}">
                <a16:creationId xmlns:a16="http://schemas.microsoft.com/office/drawing/2014/main" id="{C284BBF4-1FB7-49AF-A19B-F9E1CE4F5805}"/>
              </a:ext>
            </a:extLst>
          </p:cNvPr>
          <p:cNvSpPr>
            <a:spLocks noChangeArrowheads="1"/>
          </p:cNvSpPr>
          <p:nvPr/>
        </p:nvSpPr>
        <p:spPr bwMode="auto">
          <a:xfrm>
            <a:off x="414338" y="469900"/>
            <a:ext cx="3749675" cy="1462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9pPr>
          </a:lstStyle>
          <a:p>
            <a:pPr algn="ctr" eaLnBrk="1" hangingPunct="1">
              <a:buClr>
                <a:srgbClr val="000000"/>
              </a:buClr>
              <a:buSzPct val="100000"/>
              <a:buFont typeface="Times New Roman" panose="02020603050405020304" pitchFamily="18" charset="0"/>
              <a:buNone/>
            </a:pPr>
            <a:r>
              <a:rPr lang="en-US" altLang="en-US" sz="3200" b="1">
                <a:solidFill>
                  <a:srgbClr val="000000"/>
                </a:solidFill>
              </a:rPr>
              <a:t>Where We Are In Terms of Financial Education?</a:t>
            </a:r>
          </a:p>
        </p:txBody>
      </p:sp>
      <p:sp>
        <p:nvSpPr>
          <p:cNvPr id="7201" name="Rectangle 32">
            <a:extLst>
              <a:ext uri="{FF2B5EF4-FFF2-40B4-BE49-F238E27FC236}">
                <a16:creationId xmlns:a16="http://schemas.microsoft.com/office/drawing/2014/main" id="{45C3121B-588E-4FD8-A9FB-5B5C0DA0B9CE}"/>
              </a:ext>
            </a:extLst>
          </p:cNvPr>
          <p:cNvSpPr>
            <a:spLocks noChangeArrowheads="1"/>
          </p:cNvSpPr>
          <p:nvPr/>
        </p:nvSpPr>
        <p:spPr bwMode="auto">
          <a:xfrm>
            <a:off x="2962275" y="4843463"/>
            <a:ext cx="6088063" cy="242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9pPr>
          </a:lstStyle>
          <a:p>
            <a:pPr algn="r" eaLnBrk="1" hangingPunct="1">
              <a:buClr>
                <a:srgbClr val="000000"/>
              </a:buClr>
              <a:buSzPct val="100000"/>
              <a:buFont typeface="Times New Roman" panose="02020603050405020304" pitchFamily="18" charset="0"/>
              <a:buNone/>
            </a:pPr>
            <a:r>
              <a:rPr lang="en-US" altLang="en-US" sz="1000" i="1">
                <a:solidFill>
                  <a:srgbClr val="000000"/>
                </a:solidFill>
              </a:rPr>
              <a:t>Source: World Data Bank (http://databank.worldbank.org/data/home.aspx)</a:t>
            </a:r>
          </a:p>
        </p:txBody>
      </p:sp>
      <p:sp>
        <p:nvSpPr>
          <p:cNvPr id="9250" name="Oval 33">
            <a:extLst>
              <a:ext uri="{FF2B5EF4-FFF2-40B4-BE49-F238E27FC236}">
                <a16:creationId xmlns:a16="http://schemas.microsoft.com/office/drawing/2014/main" id="{C54DDA46-52F9-4D03-9950-7F9085C88583}"/>
              </a:ext>
            </a:extLst>
          </p:cNvPr>
          <p:cNvSpPr>
            <a:spLocks noChangeArrowheads="1"/>
          </p:cNvSpPr>
          <p:nvPr/>
        </p:nvSpPr>
        <p:spPr bwMode="auto">
          <a:xfrm>
            <a:off x="1189038" y="2300288"/>
            <a:ext cx="2170112" cy="2089150"/>
          </a:xfrm>
          <a:prstGeom prst="ellipse">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5000" rIns="90000" bIns="45000" anchor="ctr"/>
          <a:lstStyle>
            <a:lvl1pPr>
              <a:tabLst>
                <a:tab pos="723900" algn="l"/>
                <a:tab pos="14478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9pPr>
          </a:lstStyle>
          <a:p>
            <a:pPr algn="ctr" eaLnBrk="1" hangingPunct="1">
              <a:buClr>
                <a:srgbClr val="000000"/>
              </a:buClr>
              <a:buSzPct val="100000"/>
              <a:buFont typeface="Times New Roman" panose="02020603050405020304" pitchFamily="18" charset="0"/>
              <a:buNone/>
            </a:pPr>
            <a:r>
              <a:rPr lang="en-US" altLang="en-US" sz="1400" b="1">
                <a:solidFill>
                  <a:srgbClr val="FFFFFF"/>
                </a:solidFill>
              </a:rPr>
              <a:t>Three Pension Pillars</a:t>
            </a:r>
          </a:p>
          <a:p>
            <a:pPr algn="ctr" eaLnBrk="1" hangingPunct="1">
              <a:buClr>
                <a:srgbClr val="000000"/>
              </a:buClr>
              <a:buSzPct val="100000"/>
              <a:buFont typeface="Times New Roman" panose="02020603050405020304" pitchFamily="18" charset="0"/>
              <a:buNone/>
            </a:pPr>
            <a:r>
              <a:rPr lang="en-US" altLang="en-US" sz="1200" b="1">
                <a:solidFill>
                  <a:srgbClr val="FFFFFF"/>
                </a:solidFill>
              </a:rPr>
              <a:t>Awareness</a:t>
            </a:r>
          </a:p>
          <a:p>
            <a:pPr algn="ctr" eaLnBrk="1" hangingPunct="1">
              <a:buClr>
                <a:srgbClr val="000000"/>
              </a:buClr>
              <a:buSzPct val="100000"/>
              <a:buFont typeface="Times New Roman" panose="02020603050405020304" pitchFamily="18" charset="0"/>
              <a:buNone/>
            </a:pPr>
            <a:r>
              <a:rPr lang="en-US" altLang="en-US" sz="1200" b="1">
                <a:solidFill>
                  <a:srgbClr val="FFFFFF"/>
                </a:solidFill>
              </a:rPr>
              <a:t>7,7% </a:t>
            </a:r>
            <a:r>
              <a:rPr lang="en-US" altLang="en-US" sz="1000" b="1">
                <a:solidFill>
                  <a:srgbClr val="FFFFFF"/>
                </a:solidFill>
              </a:rPr>
              <a:t>RO vs </a:t>
            </a:r>
            <a:r>
              <a:rPr lang="en-US" altLang="en-US" sz="1100" b="1">
                <a:solidFill>
                  <a:srgbClr val="FFFFFF"/>
                </a:solidFill>
              </a:rPr>
              <a:t>9,6</a:t>
            </a:r>
            <a:r>
              <a:rPr lang="en-US" altLang="en-US" sz="1000" b="1">
                <a:solidFill>
                  <a:srgbClr val="FFFFFF"/>
                </a:solidFill>
              </a:rPr>
              <a:t>% EU</a:t>
            </a:r>
          </a:p>
          <a:p>
            <a:pPr algn="ctr" eaLnBrk="1" hangingPunct="1">
              <a:buClr>
                <a:srgbClr val="000000"/>
              </a:buClr>
              <a:buSzPct val="100000"/>
              <a:buFont typeface="Times New Roman" panose="02020603050405020304" pitchFamily="18" charset="0"/>
              <a:buNone/>
            </a:pPr>
            <a:r>
              <a:rPr lang="en-US" altLang="en-US" sz="1000" b="1">
                <a:solidFill>
                  <a:srgbClr val="FFFFFF"/>
                </a:solidFill>
              </a:rPr>
              <a:t>Public Pension Expenses to GDP</a:t>
            </a:r>
          </a:p>
          <a:p>
            <a:pPr algn="ctr" eaLnBrk="1" hangingPunct="1">
              <a:buClr>
                <a:srgbClr val="000000"/>
              </a:buClr>
              <a:buSzPct val="100000"/>
              <a:buFont typeface="Times New Roman" panose="02020603050405020304" pitchFamily="18" charset="0"/>
              <a:buNone/>
            </a:pPr>
            <a:r>
              <a:rPr lang="en-US" altLang="en-US" sz="1200" b="1">
                <a:solidFill>
                  <a:srgbClr val="FFFFFF"/>
                </a:solidFill>
              </a:rPr>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wipe(left)">
                                      <p:cBhvr>
                                        <p:cTn id="7" dur="500"/>
                                        <p:tgtEl>
                                          <p:spTgt spid="8194"/>
                                        </p:tgtEl>
                                      </p:cBhvr>
                                    </p:animEffect>
                                  </p:childTnLst>
                                </p:cTn>
                              </p:par>
                              <p:par>
                                <p:cTn id="8" presetID="2" presetClass="entr" presetSubtype="4" fill="hold" nodeType="withEffect">
                                  <p:stCondLst>
                                    <p:cond delay="0"/>
                                  </p:stCondLst>
                                  <p:childTnLst>
                                    <p:set>
                                      <p:cBhvr additive="repl">
                                        <p:cTn id="9" dur="1" fill="hold">
                                          <p:stCondLst>
                                            <p:cond delay="0"/>
                                          </p:stCondLst>
                                        </p:cTn>
                                        <p:tgtEl>
                                          <p:spTgt spid="8195"/>
                                        </p:tgtEl>
                                        <p:attrNameLst>
                                          <p:attrName>style.visibility</p:attrName>
                                        </p:attrNameLst>
                                      </p:cBhvr>
                                      <p:to>
                                        <p:strVal val="visible"/>
                                      </p:to>
                                    </p:set>
                                    <p:anim calcmode="lin" valueType="num">
                                      <p:cBhvr additive="repl">
                                        <p:cTn id="10" dur="500" fill="hold"/>
                                        <p:tgtEl>
                                          <p:spTgt spid="8195"/>
                                        </p:tgtEl>
                                        <p:attrNameLst>
                                          <p:attrName>ppt_x</p:attrName>
                                        </p:attrNameLst>
                                      </p:cBhvr>
                                      <p:tavLst>
                                        <p:tav tm="100000">
                                          <p:val>
                                            <p:strVal val="#ppt_x"/>
                                          </p:val>
                                        </p:tav>
                                        <p:tav>
                                          <p:val>
                                            <p:strVal val="#ppt_x"/>
                                          </p:val>
                                        </p:tav>
                                      </p:tavLst>
                                    </p:anim>
                                    <p:anim calcmode="lin" valueType="num">
                                      <p:cBhvr additive="repl">
                                        <p:cTn id="11" dur="500" fill="hold"/>
                                        <p:tgtEl>
                                          <p:spTgt spid="8195"/>
                                        </p:tgtEl>
                                        <p:attrNameLst>
                                          <p:attrName>ppt_y</p:attrName>
                                        </p:attrNameLst>
                                      </p:cBhvr>
                                      <p:tavLst>
                                        <p:tav tm="100000">
                                          <p:val>
                                            <p:strVal val="1+#ppt_h/2"/>
                                          </p:val>
                                        </p:tav>
                                        <p:tav>
                                          <p:val>
                                            <p:strVal val="#ppt_y"/>
                                          </p:val>
                                        </p:tav>
                                      </p:tavLst>
                                    </p:anim>
                                  </p:childTnLst>
                                </p:cTn>
                              </p:par>
                              <p:par>
                                <p:cTn id="12" presetID="2" presetClass="entr" presetSubtype="4" fill="hold" nodeType="withEffect">
                                  <p:stCondLst>
                                    <p:cond delay="0"/>
                                  </p:stCondLst>
                                  <p:childTnLst>
                                    <p:set>
                                      <p:cBhvr additive="repl">
                                        <p:cTn id="13" dur="1" fill="hold">
                                          <p:stCondLst>
                                            <p:cond delay="0"/>
                                          </p:stCondLst>
                                        </p:cTn>
                                        <p:tgtEl>
                                          <p:spTgt spid="8196"/>
                                        </p:tgtEl>
                                        <p:attrNameLst>
                                          <p:attrName>style.visibility</p:attrName>
                                        </p:attrNameLst>
                                      </p:cBhvr>
                                      <p:to>
                                        <p:strVal val="visible"/>
                                      </p:to>
                                    </p:set>
                                    <p:anim calcmode="lin" valueType="num">
                                      <p:cBhvr additive="repl">
                                        <p:cTn id="14" dur="500" fill="hold"/>
                                        <p:tgtEl>
                                          <p:spTgt spid="8196"/>
                                        </p:tgtEl>
                                        <p:attrNameLst>
                                          <p:attrName>ppt_x</p:attrName>
                                        </p:attrNameLst>
                                      </p:cBhvr>
                                      <p:tavLst>
                                        <p:tav tm="100000">
                                          <p:val>
                                            <p:strVal val="#ppt_x"/>
                                          </p:val>
                                        </p:tav>
                                        <p:tav>
                                          <p:val>
                                            <p:strVal val="#ppt_x"/>
                                          </p:val>
                                        </p:tav>
                                      </p:tavLst>
                                    </p:anim>
                                    <p:anim calcmode="lin" valueType="num">
                                      <p:cBhvr additive="repl">
                                        <p:cTn id="15" dur="500" fill="hold"/>
                                        <p:tgtEl>
                                          <p:spTgt spid="8196"/>
                                        </p:tgtEl>
                                        <p:attrNameLst>
                                          <p:attrName>ppt_y</p:attrName>
                                        </p:attrNameLst>
                                      </p:cBhvr>
                                      <p:tavLst>
                                        <p:tav tm="100000">
                                          <p:val>
                                            <p:strVal val="1+#ppt_h/2"/>
                                          </p:val>
                                        </p:tav>
                                        <p:tav>
                                          <p:val>
                                            <p:strVal val="#ppt_y"/>
                                          </p:val>
                                        </p:tav>
                                      </p:tavLst>
                                    </p:anim>
                                  </p:childTnLst>
                                </p:cTn>
                              </p:par>
                              <p:par>
                                <p:cTn id="16" presetID="2" presetClass="entr" presetSubtype="4" fill="hold" nodeType="withEffect">
                                  <p:stCondLst>
                                    <p:cond delay="0"/>
                                  </p:stCondLst>
                                  <p:childTnLst>
                                    <p:set>
                                      <p:cBhvr additive="repl">
                                        <p:cTn id="17" dur="1" fill="hold">
                                          <p:stCondLst>
                                            <p:cond delay="0"/>
                                          </p:stCondLst>
                                        </p:cTn>
                                        <p:tgtEl>
                                          <p:spTgt spid="8197"/>
                                        </p:tgtEl>
                                        <p:attrNameLst>
                                          <p:attrName>style.visibility</p:attrName>
                                        </p:attrNameLst>
                                      </p:cBhvr>
                                      <p:to>
                                        <p:strVal val="visible"/>
                                      </p:to>
                                    </p:set>
                                    <p:anim calcmode="lin" valueType="num">
                                      <p:cBhvr additive="repl">
                                        <p:cTn id="18" dur="500" fill="hold"/>
                                        <p:tgtEl>
                                          <p:spTgt spid="8197"/>
                                        </p:tgtEl>
                                        <p:attrNameLst>
                                          <p:attrName>ppt_x</p:attrName>
                                        </p:attrNameLst>
                                      </p:cBhvr>
                                      <p:tavLst>
                                        <p:tav tm="100000">
                                          <p:val>
                                            <p:strVal val="#ppt_x"/>
                                          </p:val>
                                        </p:tav>
                                        <p:tav>
                                          <p:val>
                                            <p:strVal val="#ppt_x"/>
                                          </p:val>
                                        </p:tav>
                                      </p:tavLst>
                                    </p:anim>
                                    <p:anim calcmode="lin" valueType="num">
                                      <p:cBhvr additive="repl">
                                        <p:cTn id="19" dur="500" fill="hold"/>
                                        <p:tgtEl>
                                          <p:spTgt spid="8197"/>
                                        </p:tgtEl>
                                        <p:attrNameLst>
                                          <p:attrName>ppt_y</p:attrName>
                                        </p:attrNameLst>
                                      </p:cBhvr>
                                      <p:tavLst>
                                        <p:tav tm="100000">
                                          <p:val>
                                            <p:strVal val="1+#ppt_h/2"/>
                                          </p:val>
                                        </p:tav>
                                        <p:tav>
                                          <p:val>
                                            <p:strVal val="#ppt_y"/>
                                          </p:val>
                                        </p:tav>
                                      </p:tavLst>
                                    </p:anim>
                                  </p:childTnLst>
                                </p:cTn>
                              </p:par>
                              <p:par>
                                <p:cTn id="20" presetID="2" presetClass="entr" presetSubtype="4" fill="hold" nodeType="withEffect">
                                  <p:stCondLst>
                                    <p:cond delay="0"/>
                                  </p:stCondLst>
                                  <p:childTnLst>
                                    <p:set>
                                      <p:cBhvr additive="repl">
                                        <p:cTn id="21" dur="1" fill="hold">
                                          <p:stCondLst>
                                            <p:cond delay="0"/>
                                          </p:stCondLst>
                                        </p:cTn>
                                        <p:tgtEl>
                                          <p:spTgt spid="8198"/>
                                        </p:tgtEl>
                                        <p:attrNameLst>
                                          <p:attrName>style.visibility</p:attrName>
                                        </p:attrNameLst>
                                      </p:cBhvr>
                                      <p:to>
                                        <p:strVal val="visible"/>
                                      </p:to>
                                    </p:set>
                                    <p:anim calcmode="lin" valueType="num">
                                      <p:cBhvr additive="repl">
                                        <p:cTn id="22" dur="500" fill="hold"/>
                                        <p:tgtEl>
                                          <p:spTgt spid="8198"/>
                                        </p:tgtEl>
                                        <p:attrNameLst>
                                          <p:attrName>ppt_x</p:attrName>
                                        </p:attrNameLst>
                                      </p:cBhvr>
                                      <p:tavLst>
                                        <p:tav tm="100000">
                                          <p:val>
                                            <p:strVal val="#ppt_x"/>
                                          </p:val>
                                        </p:tav>
                                        <p:tav>
                                          <p:val>
                                            <p:strVal val="#ppt_x"/>
                                          </p:val>
                                        </p:tav>
                                      </p:tavLst>
                                    </p:anim>
                                    <p:anim calcmode="lin" valueType="num">
                                      <p:cBhvr additive="repl">
                                        <p:cTn id="23" dur="500" fill="hold"/>
                                        <p:tgtEl>
                                          <p:spTgt spid="8198"/>
                                        </p:tgtEl>
                                        <p:attrNameLst>
                                          <p:attrName>ppt_y</p:attrName>
                                        </p:attrNameLst>
                                      </p:cBhvr>
                                      <p:tavLst>
                                        <p:tav tm="100000">
                                          <p:val>
                                            <p:strVal val="1+#ppt_h/2"/>
                                          </p:val>
                                        </p:tav>
                                        <p:tav>
                                          <p:val>
                                            <p:strVal val="#ppt_y"/>
                                          </p:val>
                                        </p:tav>
                                      </p:tavLst>
                                    </p:anim>
                                  </p:childTnLst>
                                </p:cTn>
                              </p:par>
                              <p:par>
                                <p:cTn id="24" presetID="2" presetClass="entr" presetSubtype="4" fill="hold" nodeType="withEffect">
                                  <p:stCondLst>
                                    <p:cond delay="0"/>
                                  </p:stCondLst>
                                  <p:childTnLst>
                                    <p:set>
                                      <p:cBhvr additive="repl">
                                        <p:cTn id="25" dur="1" fill="hold">
                                          <p:stCondLst>
                                            <p:cond delay="0"/>
                                          </p:stCondLst>
                                        </p:cTn>
                                        <p:tgtEl>
                                          <p:spTgt spid="8199"/>
                                        </p:tgtEl>
                                        <p:attrNameLst>
                                          <p:attrName>style.visibility</p:attrName>
                                        </p:attrNameLst>
                                      </p:cBhvr>
                                      <p:to>
                                        <p:strVal val="visible"/>
                                      </p:to>
                                    </p:set>
                                    <p:anim calcmode="lin" valueType="num">
                                      <p:cBhvr additive="repl">
                                        <p:cTn id="26" dur="500" fill="hold"/>
                                        <p:tgtEl>
                                          <p:spTgt spid="8199"/>
                                        </p:tgtEl>
                                        <p:attrNameLst>
                                          <p:attrName>ppt_x</p:attrName>
                                        </p:attrNameLst>
                                      </p:cBhvr>
                                      <p:tavLst>
                                        <p:tav tm="100000">
                                          <p:val>
                                            <p:strVal val="#ppt_x"/>
                                          </p:val>
                                        </p:tav>
                                        <p:tav>
                                          <p:val>
                                            <p:strVal val="#ppt_x"/>
                                          </p:val>
                                        </p:tav>
                                      </p:tavLst>
                                    </p:anim>
                                    <p:anim calcmode="lin" valueType="num">
                                      <p:cBhvr additive="repl">
                                        <p:cTn id="27" dur="500" fill="hold"/>
                                        <p:tgtEl>
                                          <p:spTgt spid="8199"/>
                                        </p:tgtEl>
                                        <p:attrNameLst>
                                          <p:attrName>ppt_y</p:attrName>
                                        </p:attrNameLst>
                                      </p:cBhvr>
                                      <p:tavLst>
                                        <p:tav tm="100000">
                                          <p:val>
                                            <p:strVal val="1+#ppt_h/2"/>
                                          </p:val>
                                        </p:tav>
                                        <p:tav>
                                          <p:val>
                                            <p:strVal val="#ppt_y"/>
                                          </p:val>
                                        </p:tav>
                                      </p:tavLst>
                                    </p:anim>
                                  </p:childTnLst>
                                </p:cTn>
                              </p:par>
                              <p:par>
                                <p:cTn id="28" presetID="2" presetClass="entr" presetSubtype="4" fill="hold" nodeType="withEffect">
                                  <p:stCondLst>
                                    <p:cond delay="0"/>
                                  </p:stCondLst>
                                  <p:childTnLst>
                                    <p:set>
                                      <p:cBhvr additive="repl">
                                        <p:cTn id="29" dur="1" fill="hold">
                                          <p:stCondLst>
                                            <p:cond delay="0"/>
                                          </p:stCondLst>
                                        </p:cTn>
                                        <p:tgtEl>
                                          <p:spTgt spid="8200"/>
                                        </p:tgtEl>
                                        <p:attrNameLst>
                                          <p:attrName>style.visibility</p:attrName>
                                        </p:attrNameLst>
                                      </p:cBhvr>
                                      <p:to>
                                        <p:strVal val="visible"/>
                                      </p:to>
                                    </p:set>
                                    <p:anim calcmode="lin" valueType="num">
                                      <p:cBhvr additive="repl">
                                        <p:cTn id="30" dur="500" fill="hold"/>
                                        <p:tgtEl>
                                          <p:spTgt spid="8200"/>
                                        </p:tgtEl>
                                        <p:attrNameLst>
                                          <p:attrName>ppt_x</p:attrName>
                                        </p:attrNameLst>
                                      </p:cBhvr>
                                      <p:tavLst>
                                        <p:tav tm="100000">
                                          <p:val>
                                            <p:strVal val="#ppt_x"/>
                                          </p:val>
                                        </p:tav>
                                        <p:tav>
                                          <p:val>
                                            <p:strVal val="#ppt_x"/>
                                          </p:val>
                                        </p:tav>
                                      </p:tavLst>
                                    </p:anim>
                                    <p:anim calcmode="lin" valueType="num">
                                      <p:cBhvr additive="repl">
                                        <p:cTn id="31" dur="500" fill="hold"/>
                                        <p:tgtEl>
                                          <p:spTgt spid="8200"/>
                                        </p:tgtEl>
                                        <p:attrNameLst>
                                          <p:attrName>ppt_y</p:attrName>
                                        </p:attrNameLst>
                                      </p:cBhvr>
                                      <p:tavLst>
                                        <p:tav tm="100000">
                                          <p:val>
                                            <p:strVal val="1+#ppt_h/2"/>
                                          </p:val>
                                        </p:tav>
                                        <p:tav>
                                          <p:val>
                                            <p:strVal val="#ppt_y"/>
                                          </p:val>
                                        </p:tav>
                                      </p:tavLst>
                                    </p:anim>
                                  </p:childTnLst>
                                </p:cTn>
                              </p:par>
                              <p:par>
                                <p:cTn id="32" presetID="2" presetClass="entr" presetSubtype="4" fill="hold" nodeType="withEffect">
                                  <p:stCondLst>
                                    <p:cond delay="0"/>
                                  </p:stCondLst>
                                  <p:childTnLst>
                                    <p:set>
                                      <p:cBhvr additive="repl">
                                        <p:cTn id="33" dur="1" fill="hold">
                                          <p:stCondLst>
                                            <p:cond delay="0"/>
                                          </p:stCondLst>
                                        </p:cTn>
                                        <p:tgtEl>
                                          <p:spTgt spid="8201"/>
                                        </p:tgtEl>
                                        <p:attrNameLst>
                                          <p:attrName>style.visibility</p:attrName>
                                        </p:attrNameLst>
                                      </p:cBhvr>
                                      <p:to>
                                        <p:strVal val="visible"/>
                                      </p:to>
                                    </p:set>
                                    <p:anim calcmode="lin" valueType="num">
                                      <p:cBhvr additive="repl">
                                        <p:cTn id="34" dur="500" fill="hold"/>
                                        <p:tgtEl>
                                          <p:spTgt spid="8201"/>
                                        </p:tgtEl>
                                        <p:attrNameLst>
                                          <p:attrName>ppt_x</p:attrName>
                                        </p:attrNameLst>
                                      </p:cBhvr>
                                      <p:tavLst>
                                        <p:tav tm="100000">
                                          <p:val>
                                            <p:strVal val="#ppt_x"/>
                                          </p:val>
                                        </p:tav>
                                        <p:tav>
                                          <p:val>
                                            <p:strVal val="#ppt_x"/>
                                          </p:val>
                                        </p:tav>
                                      </p:tavLst>
                                    </p:anim>
                                    <p:anim calcmode="lin" valueType="num">
                                      <p:cBhvr additive="repl">
                                        <p:cTn id="35" dur="500" fill="hold"/>
                                        <p:tgtEl>
                                          <p:spTgt spid="8201"/>
                                        </p:tgtEl>
                                        <p:attrNameLst>
                                          <p:attrName>ppt_y</p:attrName>
                                        </p:attrNameLst>
                                      </p:cBhvr>
                                      <p:tavLst>
                                        <p:tav tm="100000">
                                          <p:val>
                                            <p:strVal val="1+#ppt_h/2"/>
                                          </p:val>
                                        </p:tav>
                                        <p:tav>
                                          <p:val>
                                            <p:strVal val="#ppt_y"/>
                                          </p:val>
                                        </p:tav>
                                      </p:tavLst>
                                    </p:anim>
                                  </p:childTnLst>
                                </p:cTn>
                              </p:par>
                              <p:par>
                                <p:cTn id="36" presetID="2" presetClass="entr" presetSubtype="4" fill="hold" nodeType="withEffect">
                                  <p:stCondLst>
                                    <p:cond delay="0"/>
                                  </p:stCondLst>
                                  <p:childTnLst>
                                    <p:set>
                                      <p:cBhvr additive="repl">
                                        <p:cTn id="37" dur="1" fill="hold">
                                          <p:stCondLst>
                                            <p:cond delay="0"/>
                                          </p:stCondLst>
                                        </p:cTn>
                                        <p:tgtEl>
                                          <p:spTgt spid="8202"/>
                                        </p:tgtEl>
                                        <p:attrNameLst>
                                          <p:attrName>style.visibility</p:attrName>
                                        </p:attrNameLst>
                                      </p:cBhvr>
                                      <p:to>
                                        <p:strVal val="visible"/>
                                      </p:to>
                                    </p:set>
                                    <p:anim calcmode="lin" valueType="num">
                                      <p:cBhvr additive="repl">
                                        <p:cTn id="38" dur="500" fill="hold"/>
                                        <p:tgtEl>
                                          <p:spTgt spid="8202"/>
                                        </p:tgtEl>
                                        <p:attrNameLst>
                                          <p:attrName>ppt_x</p:attrName>
                                        </p:attrNameLst>
                                      </p:cBhvr>
                                      <p:tavLst>
                                        <p:tav tm="100000">
                                          <p:val>
                                            <p:strVal val="#ppt_x"/>
                                          </p:val>
                                        </p:tav>
                                        <p:tav>
                                          <p:val>
                                            <p:strVal val="#ppt_x"/>
                                          </p:val>
                                        </p:tav>
                                      </p:tavLst>
                                    </p:anim>
                                    <p:anim calcmode="lin" valueType="num">
                                      <p:cBhvr additive="repl">
                                        <p:cTn id="39" dur="500" fill="hold"/>
                                        <p:tgtEl>
                                          <p:spTgt spid="8202"/>
                                        </p:tgtEl>
                                        <p:attrNameLst>
                                          <p:attrName>ppt_y</p:attrName>
                                        </p:attrNameLst>
                                      </p:cBhvr>
                                      <p:tavLst>
                                        <p:tav tm="100000">
                                          <p:val>
                                            <p:strVal val="1+#ppt_h/2"/>
                                          </p:val>
                                        </p:tav>
                                        <p:tav>
                                          <p:val>
                                            <p:strVal val="#ppt_y"/>
                                          </p:val>
                                        </p:tav>
                                      </p:tavLst>
                                    </p:anim>
                                  </p:childTnLst>
                                </p:cTn>
                              </p:par>
                              <p:par>
                                <p:cTn id="40" presetID="2" presetClass="entr" presetSubtype="4" fill="hold" nodeType="withEffect">
                                  <p:stCondLst>
                                    <p:cond delay="0"/>
                                  </p:stCondLst>
                                  <p:childTnLst>
                                    <p:set>
                                      <p:cBhvr additive="repl">
                                        <p:cTn id="41" dur="1" fill="hold">
                                          <p:stCondLst>
                                            <p:cond delay="0"/>
                                          </p:stCondLst>
                                        </p:cTn>
                                        <p:tgtEl>
                                          <p:spTgt spid="8203"/>
                                        </p:tgtEl>
                                        <p:attrNameLst>
                                          <p:attrName>style.visibility</p:attrName>
                                        </p:attrNameLst>
                                      </p:cBhvr>
                                      <p:to>
                                        <p:strVal val="visible"/>
                                      </p:to>
                                    </p:set>
                                    <p:anim calcmode="lin" valueType="num">
                                      <p:cBhvr additive="repl">
                                        <p:cTn id="42" dur="500" fill="hold"/>
                                        <p:tgtEl>
                                          <p:spTgt spid="8203"/>
                                        </p:tgtEl>
                                        <p:attrNameLst>
                                          <p:attrName>ppt_x</p:attrName>
                                        </p:attrNameLst>
                                      </p:cBhvr>
                                      <p:tavLst>
                                        <p:tav tm="100000">
                                          <p:val>
                                            <p:strVal val="#ppt_x"/>
                                          </p:val>
                                        </p:tav>
                                        <p:tav>
                                          <p:val>
                                            <p:strVal val="#ppt_x"/>
                                          </p:val>
                                        </p:tav>
                                      </p:tavLst>
                                    </p:anim>
                                    <p:anim calcmode="lin" valueType="num">
                                      <p:cBhvr additive="repl">
                                        <p:cTn id="43" dur="500" fill="hold"/>
                                        <p:tgtEl>
                                          <p:spTgt spid="8203"/>
                                        </p:tgtEl>
                                        <p:attrNameLst>
                                          <p:attrName>ppt_y</p:attrName>
                                        </p:attrNameLst>
                                      </p:cBhvr>
                                      <p:tavLst>
                                        <p:tav tm="100000">
                                          <p:val>
                                            <p:strVal val="1+#ppt_h/2"/>
                                          </p:val>
                                        </p:tav>
                                        <p:tav>
                                          <p:val>
                                            <p:strVal val="#ppt_y"/>
                                          </p:val>
                                        </p:tav>
                                      </p:tavLst>
                                    </p:anim>
                                  </p:childTnLst>
                                </p:cTn>
                              </p:par>
                              <p:par>
                                <p:cTn id="44" presetID="2" presetClass="entr" presetSubtype="4" fill="hold" nodeType="withEffect">
                                  <p:stCondLst>
                                    <p:cond delay="0"/>
                                  </p:stCondLst>
                                  <p:childTnLst>
                                    <p:set>
                                      <p:cBhvr additive="repl">
                                        <p:cTn id="45" dur="1" fill="hold">
                                          <p:stCondLst>
                                            <p:cond delay="0"/>
                                          </p:stCondLst>
                                        </p:cTn>
                                        <p:tgtEl>
                                          <p:spTgt spid="8204"/>
                                        </p:tgtEl>
                                        <p:attrNameLst>
                                          <p:attrName>style.visibility</p:attrName>
                                        </p:attrNameLst>
                                      </p:cBhvr>
                                      <p:to>
                                        <p:strVal val="visible"/>
                                      </p:to>
                                    </p:set>
                                    <p:anim calcmode="lin" valueType="num">
                                      <p:cBhvr additive="repl">
                                        <p:cTn id="46" dur="500" fill="hold"/>
                                        <p:tgtEl>
                                          <p:spTgt spid="8204"/>
                                        </p:tgtEl>
                                        <p:attrNameLst>
                                          <p:attrName>ppt_x</p:attrName>
                                        </p:attrNameLst>
                                      </p:cBhvr>
                                      <p:tavLst>
                                        <p:tav tm="100000">
                                          <p:val>
                                            <p:strVal val="#ppt_x"/>
                                          </p:val>
                                        </p:tav>
                                        <p:tav>
                                          <p:val>
                                            <p:strVal val="#ppt_x"/>
                                          </p:val>
                                        </p:tav>
                                      </p:tavLst>
                                    </p:anim>
                                    <p:anim calcmode="lin" valueType="num">
                                      <p:cBhvr additive="repl">
                                        <p:cTn id="47" dur="500" fill="hold"/>
                                        <p:tgtEl>
                                          <p:spTgt spid="8204"/>
                                        </p:tgtEl>
                                        <p:attrNameLst>
                                          <p:attrName>ppt_y</p:attrName>
                                        </p:attrNameLst>
                                      </p:cBhvr>
                                      <p:tavLst>
                                        <p:tav tm="100000">
                                          <p:val>
                                            <p:strVal val="1+#ppt_h/2"/>
                                          </p:val>
                                        </p:tav>
                                        <p:tav>
                                          <p:val>
                                            <p:strVal val="#ppt_y"/>
                                          </p:val>
                                        </p:tav>
                                      </p:tavLst>
                                    </p:anim>
                                  </p:childTnLst>
                                </p:cTn>
                              </p:par>
                              <p:par>
                                <p:cTn id="48" presetID="2" presetClass="entr" presetSubtype="4" fill="hold" nodeType="withEffect">
                                  <p:stCondLst>
                                    <p:cond delay="0"/>
                                  </p:stCondLst>
                                  <p:childTnLst>
                                    <p:set>
                                      <p:cBhvr additive="repl">
                                        <p:cTn id="49" dur="1" fill="hold">
                                          <p:stCondLst>
                                            <p:cond delay="0"/>
                                          </p:stCondLst>
                                        </p:cTn>
                                        <p:tgtEl>
                                          <p:spTgt spid="8205"/>
                                        </p:tgtEl>
                                        <p:attrNameLst>
                                          <p:attrName>style.visibility</p:attrName>
                                        </p:attrNameLst>
                                      </p:cBhvr>
                                      <p:to>
                                        <p:strVal val="visible"/>
                                      </p:to>
                                    </p:set>
                                    <p:anim calcmode="lin" valueType="num">
                                      <p:cBhvr additive="repl">
                                        <p:cTn id="50" dur="500" fill="hold"/>
                                        <p:tgtEl>
                                          <p:spTgt spid="8205"/>
                                        </p:tgtEl>
                                        <p:attrNameLst>
                                          <p:attrName>ppt_x</p:attrName>
                                        </p:attrNameLst>
                                      </p:cBhvr>
                                      <p:tavLst>
                                        <p:tav tm="100000">
                                          <p:val>
                                            <p:strVal val="#ppt_x"/>
                                          </p:val>
                                        </p:tav>
                                        <p:tav>
                                          <p:val>
                                            <p:strVal val="#ppt_x"/>
                                          </p:val>
                                        </p:tav>
                                      </p:tavLst>
                                    </p:anim>
                                    <p:anim calcmode="lin" valueType="num">
                                      <p:cBhvr additive="repl">
                                        <p:cTn id="51" dur="500" fill="hold"/>
                                        <p:tgtEl>
                                          <p:spTgt spid="8205"/>
                                        </p:tgtEl>
                                        <p:attrNameLst>
                                          <p:attrName>ppt_y</p:attrName>
                                        </p:attrNameLst>
                                      </p:cBhvr>
                                      <p:tavLst>
                                        <p:tav tm="100000">
                                          <p:val>
                                            <p:strVal val="1+#ppt_h/2"/>
                                          </p:val>
                                        </p:tav>
                                        <p:tav>
                                          <p:val>
                                            <p:strVal val="#ppt_y"/>
                                          </p:val>
                                        </p:tav>
                                      </p:tavLst>
                                    </p:anim>
                                  </p:childTnLst>
                                </p:cTn>
                              </p:par>
                              <p:par>
                                <p:cTn id="52" presetID="2" presetClass="entr" presetSubtype="4" fill="hold" nodeType="withEffect">
                                  <p:stCondLst>
                                    <p:cond delay="0"/>
                                  </p:stCondLst>
                                  <p:childTnLst>
                                    <p:set>
                                      <p:cBhvr additive="repl">
                                        <p:cTn id="53" dur="1" fill="hold">
                                          <p:stCondLst>
                                            <p:cond delay="0"/>
                                          </p:stCondLst>
                                        </p:cTn>
                                        <p:tgtEl>
                                          <p:spTgt spid="8206"/>
                                        </p:tgtEl>
                                        <p:attrNameLst>
                                          <p:attrName>style.visibility</p:attrName>
                                        </p:attrNameLst>
                                      </p:cBhvr>
                                      <p:to>
                                        <p:strVal val="visible"/>
                                      </p:to>
                                    </p:set>
                                    <p:anim calcmode="lin" valueType="num">
                                      <p:cBhvr additive="repl">
                                        <p:cTn id="54" dur="500" fill="hold"/>
                                        <p:tgtEl>
                                          <p:spTgt spid="8206"/>
                                        </p:tgtEl>
                                        <p:attrNameLst>
                                          <p:attrName>ppt_x</p:attrName>
                                        </p:attrNameLst>
                                      </p:cBhvr>
                                      <p:tavLst>
                                        <p:tav tm="100000">
                                          <p:val>
                                            <p:strVal val="#ppt_x"/>
                                          </p:val>
                                        </p:tav>
                                        <p:tav>
                                          <p:val>
                                            <p:strVal val="#ppt_x"/>
                                          </p:val>
                                        </p:tav>
                                      </p:tavLst>
                                    </p:anim>
                                    <p:anim calcmode="lin" valueType="num">
                                      <p:cBhvr additive="repl">
                                        <p:cTn id="55" dur="500" fill="hold"/>
                                        <p:tgtEl>
                                          <p:spTgt spid="8206"/>
                                        </p:tgtEl>
                                        <p:attrNameLst>
                                          <p:attrName>ppt_y</p:attrName>
                                        </p:attrNameLst>
                                      </p:cBhvr>
                                      <p:tavLst>
                                        <p:tav tm="100000">
                                          <p:val>
                                            <p:strVal val="1+#ppt_h/2"/>
                                          </p:val>
                                        </p:tav>
                                        <p:tav>
                                          <p:val>
                                            <p:strVal val="#ppt_y"/>
                                          </p:val>
                                        </p:tav>
                                      </p:tavLst>
                                    </p:anim>
                                  </p:childTnLst>
                                </p:cTn>
                              </p:par>
                              <p:par>
                                <p:cTn id="56" presetID="2" presetClass="entr" presetSubtype="4" fill="hold" nodeType="withEffect">
                                  <p:stCondLst>
                                    <p:cond delay="0"/>
                                  </p:stCondLst>
                                  <p:childTnLst>
                                    <p:set>
                                      <p:cBhvr additive="repl">
                                        <p:cTn id="57" dur="1" fill="hold">
                                          <p:stCondLst>
                                            <p:cond delay="0"/>
                                          </p:stCondLst>
                                        </p:cTn>
                                        <p:tgtEl>
                                          <p:spTgt spid="8207"/>
                                        </p:tgtEl>
                                        <p:attrNameLst>
                                          <p:attrName>style.visibility</p:attrName>
                                        </p:attrNameLst>
                                      </p:cBhvr>
                                      <p:to>
                                        <p:strVal val="visible"/>
                                      </p:to>
                                    </p:set>
                                    <p:anim calcmode="lin" valueType="num">
                                      <p:cBhvr additive="repl">
                                        <p:cTn id="58" dur="500" fill="hold"/>
                                        <p:tgtEl>
                                          <p:spTgt spid="8207"/>
                                        </p:tgtEl>
                                        <p:attrNameLst>
                                          <p:attrName>ppt_x</p:attrName>
                                        </p:attrNameLst>
                                      </p:cBhvr>
                                      <p:tavLst>
                                        <p:tav tm="100000">
                                          <p:val>
                                            <p:strVal val="#ppt_x"/>
                                          </p:val>
                                        </p:tav>
                                        <p:tav>
                                          <p:val>
                                            <p:strVal val="#ppt_x"/>
                                          </p:val>
                                        </p:tav>
                                      </p:tavLst>
                                    </p:anim>
                                    <p:anim calcmode="lin" valueType="num">
                                      <p:cBhvr additive="repl">
                                        <p:cTn id="59" dur="500" fill="hold"/>
                                        <p:tgtEl>
                                          <p:spTgt spid="8207"/>
                                        </p:tgtEl>
                                        <p:attrNameLst>
                                          <p:attrName>ppt_y</p:attrName>
                                        </p:attrNameLst>
                                      </p:cBhvr>
                                      <p:tavLst>
                                        <p:tav tm="100000">
                                          <p:val>
                                            <p:strVal val="1+#ppt_h/2"/>
                                          </p:val>
                                        </p:tav>
                                        <p:tav>
                                          <p:val>
                                            <p:strVal val="#ppt_y"/>
                                          </p:val>
                                        </p:tav>
                                      </p:tavLst>
                                    </p:anim>
                                  </p:childTnLst>
                                </p:cTn>
                              </p:par>
                              <p:par>
                                <p:cTn id="60" presetID="2" presetClass="entr" presetSubtype="4" fill="hold" nodeType="withEffect">
                                  <p:stCondLst>
                                    <p:cond delay="0"/>
                                  </p:stCondLst>
                                  <p:childTnLst>
                                    <p:set>
                                      <p:cBhvr additive="repl">
                                        <p:cTn id="61" dur="1" fill="hold">
                                          <p:stCondLst>
                                            <p:cond delay="0"/>
                                          </p:stCondLst>
                                        </p:cTn>
                                        <p:tgtEl>
                                          <p:spTgt spid="8208"/>
                                        </p:tgtEl>
                                        <p:attrNameLst>
                                          <p:attrName>style.visibility</p:attrName>
                                        </p:attrNameLst>
                                      </p:cBhvr>
                                      <p:to>
                                        <p:strVal val="visible"/>
                                      </p:to>
                                    </p:set>
                                    <p:anim calcmode="lin" valueType="num">
                                      <p:cBhvr additive="repl">
                                        <p:cTn id="62" dur="500" fill="hold"/>
                                        <p:tgtEl>
                                          <p:spTgt spid="8208"/>
                                        </p:tgtEl>
                                        <p:attrNameLst>
                                          <p:attrName>ppt_x</p:attrName>
                                        </p:attrNameLst>
                                      </p:cBhvr>
                                      <p:tavLst>
                                        <p:tav tm="100000">
                                          <p:val>
                                            <p:strVal val="#ppt_x"/>
                                          </p:val>
                                        </p:tav>
                                        <p:tav>
                                          <p:val>
                                            <p:strVal val="#ppt_x"/>
                                          </p:val>
                                        </p:tav>
                                      </p:tavLst>
                                    </p:anim>
                                    <p:anim calcmode="lin" valueType="num">
                                      <p:cBhvr additive="repl">
                                        <p:cTn id="63" dur="500" fill="hold"/>
                                        <p:tgtEl>
                                          <p:spTgt spid="8208"/>
                                        </p:tgtEl>
                                        <p:attrNameLst>
                                          <p:attrName>ppt_y</p:attrName>
                                        </p:attrNameLst>
                                      </p:cBhvr>
                                      <p:tavLst>
                                        <p:tav tm="100000">
                                          <p:val>
                                            <p:strVal val="1+#ppt_h/2"/>
                                          </p:val>
                                        </p:tav>
                                        <p:tav>
                                          <p:val>
                                            <p:strVal val="#ppt_y"/>
                                          </p:val>
                                        </p:tav>
                                      </p:tavLst>
                                    </p:anim>
                                  </p:childTnLst>
                                </p:cTn>
                              </p:par>
                              <p:par>
                                <p:cTn id="64" presetID="2" presetClass="entr" presetSubtype="4" fill="hold" nodeType="withEffect">
                                  <p:stCondLst>
                                    <p:cond delay="0"/>
                                  </p:stCondLst>
                                  <p:childTnLst>
                                    <p:set>
                                      <p:cBhvr additive="repl">
                                        <p:cTn id="65" dur="1" fill="hold">
                                          <p:stCondLst>
                                            <p:cond delay="0"/>
                                          </p:stCondLst>
                                        </p:cTn>
                                        <p:tgtEl>
                                          <p:spTgt spid="8209"/>
                                        </p:tgtEl>
                                        <p:attrNameLst>
                                          <p:attrName>style.visibility</p:attrName>
                                        </p:attrNameLst>
                                      </p:cBhvr>
                                      <p:to>
                                        <p:strVal val="visible"/>
                                      </p:to>
                                    </p:set>
                                    <p:anim calcmode="lin" valueType="num">
                                      <p:cBhvr additive="repl">
                                        <p:cTn id="66" dur="500" fill="hold"/>
                                        <p:tgtEl>
                                          <p:spTgt spid="8209"/>
                                        </p:tgtEl>
                                        <p:attrNameLst>
                                          <p:attrName>ppt_x</p:attrName>
                                        </p:attrNameLst>
                                      </p:cBhvr>
                                      <p:tavLst>
                                        <p:tav tm="100000">
                                          <p:val>
                                            <p:strVal val="#ppt_x"/>
                                          </p:val>
                                        </p:tav>
                                        <p:tav>
                                          <p:val>
                                            <p:strVal val="#ppt_x"/>
                                          </p:val>
                                        </p:tav>
                                      </p:tavLst>
                                    </p:anim>
                                    <p:anim calcmode="lin" valueType="num">
                                      <p:cBhvr additive="repl">
                                        <p:cTn id="67" dur="500" fill="hold"/>
                                        <p:tgtEl>
                                          <p:spTgt spid="8209"/>
                                        </p:tgtEl>
                                        <p:attrNameLst>
                                          <p:attrName>ppt_y</p:attrName>
                                        </p:attrNameLst>
                                      </p:cBhvr>
                                      <p:tavLst>
                                        <p:tav tm="100000">
                                          <p:val>
                                            <p:strVal val="1+#ppt_h/2"/>
                                          </p:val>
                                        </p:tav>
                                        <p:tav>
                                          <p:val>
                                            <p:strVal val="#ppt_y"/>
                                          </p:val>
                                        </p:tav>
                                      </p:tavLst>
                                    </p:anim>
                                  </p:childTnLst>
                                </p:cTn>
                              </p:par>
                              <p:par>
                                <p:cTn id="68" presetID="2" presetClass="entr" presetSubtype="4" fill="hold" nodeType="withEffect">
                                  <p:stCondLst>
                                    <p:cond delay="0"/>
                                  </p:stCondLst>
                                  <p:childTnLst>
                                    <p:set>
                                      <p:cBhvr additive="repl">
                                        <p:cTn id="69" dur="1" fill="hold">
                                          <p:stCondLst>
                                            <p:cond delay="0"/>
                                          </p:stCondLst>
                                        </p:cTn>
                                        <p:tgtEl>
                                          <p:spTgt spid="8210"/>
                                        </p:tgtEl>
                                        <p:attrNameLst>
                                          <p:attrName>style.visibility</p:attrName>
                                        </p:attrNameLst>
                                      </p:cBhvr>
                                      <p:to>
                                        <p:strVal val="visible"/>
                                      </p:to>
                                    </p:set>
                                    <p:anim calcmode="lin" valueType="num">
                                      <p:cBhvr additive="repl">
                                        <p:cTn id="70" dur="500" fill="hold"/>
                                        <p:tgtEl>
                                          <p:spTgt spid="8210"/>
                                        </p:tgtEl>
                                        <p:attrNameLst>
                                          <p:attrName>ppt_x</p:attrName>
                                        </p:attrNameLst>
                                      </p:cBhvr>
                                      <p:tavLst>
                                        <p:tav tm="100000">
                                          <p:val>
                                            <p:strVal val="#ppt_x"/>
                                          </p:val>
                                        </p:tav>
                                        <p:tav>
                                          <p:val>
                                            <p:strVal val="#ppt_x"/>
                                          </p:val>
                                        </p:tav>
                                      </p:tavLst>
                                    </p:anim>
                                    <p:anim calcmode="lin" valueType="num">
                                      <p:cBhvr additive="repl">
                                        <p:cTn id="71" dur="500" fill="hold"/>
                                        <p:tgtEl>
                                          <p:spTgt spid="8210"/>
                                        </p:tgtEl>
                                        <p:attrNameLst>
                                          <p:attrName>ppt_y</p:attrName>
                                        </p:attrNameLst>
                                      </p:cBhvr>
                                      <p:tavLst>
                                        <p:tav tm="100000">
                                          <p:val>
                                            <p:strVal val="1+#ppt_h/2"/>
                                          </p:val>
                                        </p:tav>
                                        <p:tav>
                                          <p:val>
                                            <p:strVal val="#ppt_y"/>
                                          </p:val>
                                        </p:tav>
                                      </p:tavLst>
                                    </p:anim>
                                  </p:childTnLst>
                                </p:cTn>
                              </p:par>
                              <p:par>
                                <p:cTn id="72" presetID="2" presetClass="entr" presetSubtype="4" fill="hold" nodeType="withEffect">
                                  <p:stCondLst>
                                    <p:cond delay="0"/>
                                  </p:stCondLst>
                                  <p:childTnLst>
                                    <p:set>
                                      <p:cBhvr additive="repl">
                                        <p:cTn id="73" dur="1" fill="hold">
                                          <p:stCondLst>
                                            <p:cond delay="0"/>
                                          </p:stCondLst>
                                        </p:cTn>
                                        <p:tgtEl>
                                          <p:spTgt spid="8211"/>
                                        </p:tgtEl>
                                        <p:attrNameLst>
                                          <p:attrName>style.visibility</p:attrName>
                                        </p:attrNameLst>
                                      </p:cBhvr>
                                      <p:to>
                                        <p:strVal val="visible"/>
                                      </p:to>
                                    </p:set>
                                    <p:anim calcmode="lin" valueType="num">
                                      <p:cBhvr additive="repl">
                                        <p:cTn id="74" dur="500" fill="hold"/>
                                        <p:tgtEl>
                                          <p:spTgt spid="8211"/>
                                        </p:tgtEl>
                                        <p:attrNameLst>
                                          <p:attrName>ppt_x</p:attrName>
                                        </p:attrNameLst>
                                      </p:cBhvr>
                                      <p:tavLst>
                                        <p:tav tm="100000">
                                          <p:val>
                                            <p:strVal val="#ppt_x"/>
                                          </p:val>
                                        </p:tav>
                                        <p:tav>
                                          <p:val>
                                            <p:strVal val="#ppt_x"/>
                                          </p:val>
                                        </p:tav>
                                      </p:tavLst>
                                    </p:anim>
                                    <p:anim calcmode="lin" valueType="num">
                                      <p:cBhvr additive="repl">
                                        <p:cTn id="75" dur="500" fill="hold"/>
                                        <p:tgtEl>
                                          <p:spTgt spid="8211"/>
                                        </p:tgtEl>
                                        <p:attrNameLst>
                                          <p:attrName>ppt_y</p:attrName>
                                        </p:attrNameLst>
                                      </p:cBhvr>
                                      <p:tavLst>
                                        <p:tav tm="100000">
                                          <p:val>
                                            <p:strVal val="1+#ppt_h/2"/>
                                          </p:val>
                                        </p:tav>
                                        <p:tav>
                                          <p:val>
                                            <p:strVal val="#ppt_y"/>
                                          </p:val>
                                        </p:tav>
                                      </p:tavLst>
                                    </p:anim>
                                  </p:childTnLst>
                                </p:cTn>
                              </p:par>
                              <p:par>
                                <p:cTn id="76" presetID="2" presetClass="entr" presetSubtype="4" fill="hold" nodeType="withEffect">
                                  <p:stCondLst>
                                    <p:cond delay="0"/>
                                  </p:stCondLst>
                                  <p:childTnLst>
                                    <p:set>
                                      <p:cBhvr additive="repl">
                                        <p:cTn id="77" dur="1" fill="hold">
                                          <p:stCondLst>
                                            <p:cond delay="0"/>
                                          </p:stCondLst>
                                        </p:cTn>
                                        <p:tgtEl>
                                          <p:spTgt spid="8212"/>
                                        </p:tgtEl>
                                        <p:attrNameLst>
                                          <p:attrName>style.visibility</p:attrName>
                                        </p:attrNameLst>
                                      </p:cBhvr>
                                      <p:to>
                                        <p:strVal val="visible"/>
                                      </p:to>
                                    </p:set>
                                    <p:anim calcmode="lin" valueType="num">
                                      <p:cBhvr additive="repl">
                                        <p:cTn id="78" dur="500" fill="hold"/>
                                        <p:tgtEl>
                                          <p:spTgt spid="8212"/>
                                        </p:tgtEl>
                                        <p:attrNameLst>
                                          <p:attrName>ppt_x</p:attrName>
                                        </p:attrNameLst>
                                      </p:cBhvr>
                                      <p:tavLst>
                                        <p:tav tm="100000">
                                          <p:val>
                                            <p:strVal val="#ppt_x"/>
                                          </p:val>
                                        </p:tav>
                                        <p:tav>
                                          <p:val>
                                            <p:strVal val="#ppt_x"/>
                                          </p:val>
                                        </p:tav>
                                      </p:tavLst>
                                    </p:anim>
                                    <p:anim calcmode="lin" valueType="num">
                                      <p:cBhvr additive="repl">
                                        <p:cTn id="79" dur="500" fill="hold"/>
                                        <p:tgtEl>
                                          <p:spTgt spid="8212"/>
                                        </p:tgtEl>
                                        <p:attrNameLst>
                                          <p:attrName>ppt_y</p:attrName>
                                        </p:attrNameLst>
                                      </p:cBhvr>
                                      <p:tavLst>
                                        <p:tav tm="100000">
                                          <p:val>
                                            <p:strVal val="1+#ppt_h/2"/>
                                          </p:val>
                                        </p:tav>
                                        <p:tav>
                                          <p:val>
                                            <p:strVal val="#ppt_y"/>
                                          </p:val>
                                        </p:tav>
                                      </p:tavLst>
                                    </p:anim>
                                  </p:childTnLst>
                                </p:cTn>
                              </p:par>
                              <p:par>
                                <p:cTn id="80" presetID="2" presetClass="entr" presetSubtype="4" fill="hold" nodeType="withEffect">
                                  <p:stCondLst>
                                    <p:cond delay="0"/>
                                  </p:stCondLst>
                                  <p:childTnLst>
                                    <p:set>
                                      <p:cBhvr additive="repl">
                                        <p:cTn id="81" dur="1" fill="hold">
                                          <p:stCondLst>
                                            <p:cond delay="0"/>
                                          </p:stCondLst>
                                        </p:cTn>
                                        <p:tgtEl>
                                          <p:spTgt spid="8213"/>
                                        </p:tgtEl>
                                        <p:attrNameLst>
                                          <p:attrName>style.visibility</p:attrName>
                                        </p:attrNameLst>
                                      </p:cBhvr>
                                      <p:to>
                                        <p:strVal val="visible"/>
                                      </p:to>
                                    </p:set>
                                    <p:anim calcmode="lin" valueType="num">
                                      <p:cBhvr additive="repl">
                                        <p:cTn id="82" dur="500" fill="hold"/>
                                        <p:tgtEl>
                                          <p:spTgt spid="8213"/>
                                        </p:tgtEl>
                                        <p:attrNameLst>
                                          <p:attrName>ppt_x</p:attrName>
                                        </p:attrNameLst>
                                      </p:cBhvr>
                                      <p:tavLst>
                                        <p:tav tm="100000">
                                          <p:val>
                                            <p:strVal val="#ppt_x"/>
                                          </p:val>
                                        </p:tav>
                                        <p:tav>
                                          <p:val>
                                            <p:strVal val="#ppt_x"/>
                                          </p:val>
                                        </p:tav>
                                      </p:tavLst>
                                    </p:anim>
                                    <p:anim calcmode="lin" valueType="num">
                                      <p:cBhvr additive="repl">
                                        <p:cTn id="83" dur="500" fill="hold"/>
                                        <p:tgtEl>
                                          <p:spTgt spid="8213"/>
                                        </p:tgtEl>
                                        <p:attrNameLst>
                                          <p:attrName>ppt_y</p:attrName>
                                        </p:attrNameLst>
                                      </p:cBhvr>
                                      <p:tavLst>
                                        <p:tav tm="100000">
                                          <p:val>
                                            <p:strVal val="1+#ppt_h/2"/>
                                          </p:val>
                                        </p:tav>
                                        <p:tav>
                                          <p:val>
                                            <p:strVal val="#ppt_y"/>
                                          </p:val>
                                        </p:tav>
                                      </p:tavLst>
                                    </p:anim>
                                  </p:childTnLst>
                                </p:cTn>
                              </p:par>
                              <p:par>
                                <p:cTn id="84" presetID="2" presetClass="entr" presetSubtype="4" fill="hold" nodeType="withEffect">
                                  <p:stCondLst>
                                    <p:cond delay="0"/>
                                  </p:stCondLst>
                                  <p:childTnLst>
                                    <p:set>
                                      <p:cBhvr additive="repl">
                                        <p:cTn id="85" dur="1" fill="hold">
                                          <p:stCondLst>
                                            <p:cond delay="0"/>
                                          </p:stCondLst>
                                        </p:cTn>
                                        <p:tgtEl>
                                          <p:spTgt spid="8214"/>
                                        </p:tgtEl>
                                        <p:attrNameLst>
                                          <p:attrName>style.visibility</p:attrName>
                                        </p:attrNameLst>
                                      </p:cBhvr>
                                      <p:to>
                                        <p:strVal val="visible"/>
                                      </p:to>
                                    </p:set>
                                    <p:anim calcmode="lin" valueType="num">
                                      <p:cBhvr additive="repl">
                                        <p:cTn id="86" dur="500" fill="hold"/>
                                        <p:tgtEl>
                                          <p:spTgt spid="8214"/>
                                        </p:tgtEl>
                                        <p:attrNameLst>
                                          <p:attrName>ppt_x</p:attrName>
                                        </p:attrNameLst>
                                      </p:cBhvr>
                                      <p:tavLst>
                                        <p:tav tm="100000">
                                          <p:val>
                                            <p:strVal val="#ppt_x"/>
                                          </p:val>
                                        </p:tav>
                                        <p:tav>
                                          <p:val>
                                            <p:strVal val="#ppt_x"/>
                                          </p:val>
                                        </p:tav>
                                      </p:tavLst>
                                    </p:anim>
                                    <p:anim calcmode="lin" valueType="num">
                                      <p:cBhvr additive="repl">
                                        <p:cTn id="87" dur="500" fill="hold"/>
                                        <p:tgtEl>
                                          <p:spTgt spid="8214"/>
                                        </p:tgtEl>
                                        <p:attrNameLst>
                                          <p:attrName>ppt_y</p:attrName>
                                        </p:attrNameLst>
                                      </p:cBhvr>
                                      <p:tavLst>
                                        <p:tav tm="100000">
                                          <p:val>
                                            <p:strVal val="1+#ppt_h/2"/>
                                          </p:val>
                                        </p:tav>
                                        <p:tav>
                                          <p:val>
                                            <p:strVal val="#ppt_y"/>
                                          </p:val>
                                        </p:tav>
                                      </p:tavLst>
                                    </p:anim>
                                  </p:childTnLst>
                                </p:cTn>
                              </p:par>
                              <p:par>
                                <p:cTn id="88" presetID="2" presetClass="entr" presetSubtype="4" fill="hold" nodeType="withEffect">
                                  <p:stCondLst>
                                    <p:cond delay="0"/>
                                  </p:stCondLst>
                                  <p:childTnLst>
                                    <p:set>
                                      <p:cBhvr additive="repl">
                                        <p:cTn id="89" dur="1" fill="hold">
                                          <p:stCondLst>
                                            <p:cond delay="0"/>
                                          </p:stCondLst>
                                        </p:cTn>
                                        <p:tgtEl>
                                          <p:spTgt spid="8215"/>
                                        </p:tgtEl>
                                        <p:attrNameLst>
                                          <p:attrName>style.visibility</p:attrName>
                                        </p:attrNameLst>
                                      </p:cBhvr>
                                      <p:to>
                                        <p:strVal val="visible"/>
                                      </p:to>
                                    </p:set>
                                    <p:anim calcmode="lin" valueType="num">
                                      <p:cBhvr additive="repl">
                                        <p:cTn id="90" dur="500" fill="hold"/>
                                        <p:tgtEl>
                                          <p:spTgt spid="8215"/>
                                        </p:tgtEl>
                                        <p:attrNameLst>
                                          <p:attrName>ppt_x</p:attrName>
                                        </p:attrNameLst>
                                      </p:cBhvr>
                                      <p:tavLst>
                                        <p:tav tm="100000">
                                          <p:val>
                                            <p:strVal val="#ppt_x"/>
                                          </p:val>
                                        </p:tav>
                                        <p:tav>
                                          <p:val>
                                            <p:strVal val="#ppt_x"/>
                                          </p:val>
                                        </p:tav>
                                      </p:tavLst>
                                    </p:anim>
                                    <p:anim calcmode="lin" valueType="num">
                                      <p:cBhvr additive="repl">
                                        <p:cTn id="91" dur="500" fill="hold"/>
                                        <p:tgtEl>
                                          <p:spTgt spid="8215"/>
                                        </p:tgtEl>
                                        <p:attrNameLst>
                                          <p:attrName>ppt_y</p:attrName>
                                        </p:attrNameLst>
                                      </p:cBhvr>
                                      <p:tavLst>
                                        <p:tav tm="100000">
                                          <p:val>
                                            <p:strVal val="1+#ppt_h/2"/>
                                          </p:val>
                                        </p:tav>
                                        <p:tav>
                                          <p:val>
                                            <p:strVal val="#ppt_y"/>
                                          </p:val>
                                        </p:tav>
                                      </p:tavLst>
                                    </p:anim>
                                  </p:childTnLst>
                                </p:cTn>
                              </p:par>
                              <p:par>
                                <p:cTn id="92" presetID="2" presetClass="entr" presetSubtype="4" fill="hold" nodeType="withEffect">
                                  <p:stCondLst>
                                    <p:cond delay="0"/>
                                  </p:stCondLst>
                                  <p:childTnLst>
                                    <p:set>
                                      <p:cBhvr additive="repl">
                                        <p:cTn id="93" dur="1" fill="hold">
                                          <p:stCondLst>
                                            <p:cond delay="0"/>
                                          </p:stCondLst>
                                        </p:cTn>
                                        <p:tgtEl>
                                          <p:spTgt spid="8216"/>
                                        </p:tgtEl>
                                        <p:attrNameLst>
                                          <p:attrName>style.visibility</p:attrName>
                                        </p:attrNameLst>
                                      </p:cBhvr>
                                      <p:to>
                                        <p:strVal val="visible"/>
                                      </p:to>
                                    </p:set>
                                    <p:anim calcmode="lin" valueType="num">
                                      <p:cBhvr additive="repl">
                                        <p:cTn id="94" dur="500" fill="hold"/>
                                        <p:tgtEl>
                                          <p:spTgt spid="8216"/>
                                        </p:tgtEl>
                                        <p:attrNameLst>
                                          <p:attrName>ppt_x</p:attrName>
                                        </p:attrNameLst>
                                      </p:cBhvr>
                                      <p:tavLst>
                                        <p:tav tm="100000">
                                          <p:val>
                                            <p:strVal val="#ppt_x"/>
                                          </p:val>
                                        </p:tav>
                                        <p:tav>
                                          <p:val>
                                            <p:strVal val="#ppt_x"/>
                                          </p:val>
                                        </p:tav>
                                      </p:tavLst>
                                    </p:anim>
                                    <p:anim calcmode="lin" valueType="num">
                                      <p:cBhvr additive="repl">
                                        <p:cTn id="95" dur="500" fill="hold"/>
                                        <p:tgtEl>
                                          <p:spTgt spid="8216"/>
                                        </p:tgtEl>
                                        <p:attrNameLst>
                                          <p:attrName>ppt_y</p:attrName>
                                        </p:attrNameLst>
                                      </p:cBhvr>
                                      <p:tavLst>
                                        <p:tav tm="100000">
                                          <p:val>
                                            <p:strVal val="1+#ppt_h/2"/>
                                          </p:val>
                                        </p:tav>
                                        <p:tav>
                                          <p:val>
                                            <p:strVal val="#ppt_y"/>
                                          </p:val>
                                        </p:tav>
                                      </p:tavLst>
                                    </p:anim>
                                  </p:childTnLst>
                                </p:cTn>
                              </p:par>
                              <p:par>
                                <p:cTn id="96" presetID="2" presetClass="entr" presetSubtype="4" fill="hold" nodeType="withEffect">
                                  <p:stCondLst>
                                    <p:cond delay="0"/>
                                  </p:stCondLst>
                                  <p:childTnLst>
                                    <p:set>
                                      <p:cBhvr additive="repl">
                                        <p:cTn id="97" dur="1" fill="hold">
                                          <p:stCondLst>
                                            <p:cond delay="0"/>
                                          </p:stCondLst>
                                        </p:cTn>
                                        <p:tgtEl>
                                          <p:spTgt spid="8217"/>
                                        </p:tgtEl>
                                        <p:attrNameLst>
                                          <p:attrName>style.visibility</p:attrName>
                                        </p:attrNameLst>
                                      </p:cBhvr>
                                      <p:to>
                                        <p:strVal val="visible"/>
                                      </p:to>
                                    </p:set>
                                    <p:anim calcmode="lin" valueType="num">
                                      <p:cBhvr additive="repl">
                                        <p:cTn id="98" dur="500" fill="hold"/>
                                        <p:tgtEl>
                                          <p:spTgt spid="8217"/>
                                        </p:tgtEl>
                                        <p:attrNameLst>
                                          <p:attrName>ppt_x</p:attrName>
                                        </p:attrNameLst>
                                      </p:cBhvr>
                                      <p:tavLst>
                                        <p:tav tm="100000">
                                          <p:val>
                                            <p:strVal val="#ppt_x"/>
                                          </p:val>
                                        </p:tav>
                                        <p:tav>
                                          <p:val>
                                            <p:strVal val="#ppt_x"/>
                                          </p:val>
                                        </p:tav>
                                      </p:tavLst>
                                    </p:anim>
                                    <p:anim calcmode="lin" valueType="num">
                                      <p:cBhvr additive="repl">
                                        <p:cTn id="99" dur="500" fill="hold"/>
                                        <p:tgtEl>
                                          <p:spTgt spid="8217"/>
                                        </p:tgtEl>
                                        <p:attrNameLst>
                                          <p:attrName>ppt_y</p:attrName>
                                        </p:attrNameLst>
                                      </p:cBhvr>
                                      <p:tavLst>
                                        <p:tav tm="100000">
                                          <p:val>
                                            <p:strVal val="1+#ppt_h/2"/>
                                          </p:val>
                                        </p:tav>
                                        <p:tav>
                                          <p:val>
                                            <p:strVal val="#ppt_y"/>
                                          </p:val>
                                        </p:tav>
                                      </p:tavLst>
                                    </p:anim>
                                  </p:childTnLst>
                                </p:cTn>
                              </p:par>
                              <p:par>
                                <p:cTn id="100" presetID="2" presetClass="entr" presetSubtype="4" fill="hold" nodeType="withEffect">
                                  <p:stCondLst>
                                    <p:cond delay="0"/>
                                  </p:stCondLst>
                                  <p:childTnLst>
                                    <p:set>
                                      <p:cBhvr additive="repl">
                                        <p:cTn id="101" dur="1" fill="hold">
                                          <p:stCondLst>
                                            <p:cond delay="0"/>
                                          </p:stCondLst>
                                        </p:cTn>
                                        <p:tgtEl>
                                          <p:spTgt spid="8218"/>
                                        </p:tgtEl>
                                        <p:attrNameLst>
                                          <p:attrName>style.visibility</p:attrName>
                                        </p:attrNameLst>
                                      </p:cBhvr>
                                      <p:to>
                                        <p:strVal val="visible"/>
                                      </p:to>
                                    </p:set>
                                    <p:anim calcmode="lin" valueType="num">
                                      <p:cBhvr additive="repl">
                                        <p:cTn id="102" dur="500" fill="hold"/>
                                        <p:tgtEl>
                                          <p:spTgt spid="8218"/>
                                        </p:tgtEl>
                                        <p:attrNameLst>
                                          <p:attrName>ppt_x</p:attrName>
                                        </p:attrNameLst>
                                      </p:cBhvr>
                                      <p:tavLst>
                                        <p:tav tm="100000">
                                          <p:val>
                                            <p:strVal val="#ppt_x"/>
                                          </p:val>
                                        </p:tav>
                                        <p:tav>
                                          <p:val>
                                            <p:strVal val="#ppt_x"/>
                                          </p:val>
                                        </p:tav>
                                      </p:tavLst>
                                    </p:anim>
                                    <p:anim calcmode="lin" valueType="num">
                                      <p:cBhvr additive="repl">
                                        <p:cTn id="103" dur="500" fill="hold"/>
                                        <p:tgtEl>
                                          <p:spTgt spid="8218"/>
                                        </p:tgtEl>
                                        <p:attrNameLst>
                                          <p:attrName>ppt_y</p:attrName>
                                        </p:attrNameLst>
                                      </p:cBhvr>
                                      <p:tavLst>
                                        <p:tav tm="100000">
                                          <p:val>
                                            <p:strVal val="1+#ppt_h/2"/>
                                          </p:val>
                                        </p:tav>
                                        <p:tav>
                                          <p:val>
                                            <p:strVal val="#ppt_y"/>
                                          </p:val>
                                        </p:tav>
                                      </p:tavLst>
                                    </p:anim>
                                  </p:childTnLst>
                                </p:cTn>
                              </p:par>
                              <p:par>
                                <p:cTn id="104" presetID="2" presetClass="entr" presetSubtype="4" fill="hold" nodeType="withEffect">
                                  <p:stCondLst>
                                    <p:cond delay="0"/>
                                  </p:stCondLst>
                                  <p:childTnLst>
                                    <p:set>
                                      <p:cBhvr additive="repl">
                                        <p:cTn id="105" dur="1" fill="hold">
                                          <p:stCondLst>
                                            <p:cond delay="0"/>
                                          </p:stCondLst>
                                        </p:cTn>
                                        <p:tgtEl>
                                          <p:spTgt spid="8219"/>
                                        </p:tgtEl>
                                        <p:attrNameLst>
                                          <p:attrName>style.visibility</p:attrName>
                                        </p:attrNameLst>
                                      </p:cBhvr>
                                      <p:to>
                                        <p:strVal val="visible"/>
                                      </p:to>
                                    </p:set>
                                    <p:anim calcmode="lin" valueType="num">
                                      <p:cBhvr additive="repl">
                                        <p:cTn id="106" dur="500" fill="hold"/>
                                        <p:tgtEl>
                                          <p:spTgt spid="8219"/>
                                        </p:tgtEl>
                                        <p:attrNameLst>
                                          <p:attrName>ppt_x</p:attrName>
                                        </p:attrNameLst>
                                      </p:cBhvr>
                                      <p:tavLst>
                                        <p:tav tm="100000">
                                          <p:val>
                                            <p:strVal val="#ppt_x"/>
                                          </p:val>
                                        </p:tav>
                                        <p:tav>
                                          <p:val>
                                            <p:strVal val="#ppt_x"/>
                                          </p:val>
                                        </p:tav>
                                      </p:tavLst>
                                    </p:anim>
                                    <p:anim calcmode="lin" valueType="num">
                                      <p:cBhvr additive="repl">
                                        <p:cTn id="107" dur="500" fill="hold"/>
                                        <p:tgtEl>
                                          <p:spTgt spid="8219"/>
                                        </p:tgtEl>
                                        <p:attrNameLst>
                                          <p:attrName>ppt_y</p:attrName>
                                        </p:attrNameLst>
                                      </p:cBhvr>
                                      <p:tavLst>
                                        <p:tav tm="100000">
                                          <p:val>
                                            <p:strVal val="1+#ppt_h/2"/>
                                          </p:val>
                                        </p:tav>
                                        <p:tav>
                                          <p:val>
                                            <p:strVal val="#ppt_y"/>
                                          </p:val>
                                        </p:tav>
                                      </p:tavLst>
                                    </p:anim>
                                  </p:childTnLst>
                                </p:cTn>
                              </p:par>
                              <p:par>
                                <p:cTn id="108" presetID="2" presetClass="entr" presetSubtype="4" fill="hold" nodeType="withEffect">
                                  <p:stCondLst>
                                    <p:cond delay="0"/>
                                  </p:stCondLst>
                                  <p:childTnLst>
                                    <p:set>
                                      <p:cBhvr additive="repl">
                                        <p:cTn id="109" dur="1" fill="hold">
                                          <p:stCondLst>
                                            <p:cond delay="0"/>
                                          </p:stCondLst>
                                        </p:cTn>
                                        <p:tgtEl>
                                          <p:spTgt spid="8220"/>
                                        </p:tgtEl>
                                        <p:attrNameLst>
                                          <p:attrName>style.visibility</p:attrName>
                                        </p:attrNameLst>
                                      </p:cBhvr>
                                      <p:to>
                                        <p:strVal val="visible"/>
                                      </p:to>
                                    </p:set>
                                    <p:anim calcmode="lin" valueType="num">
                                      <p:cBhvr additive="repl">
                                        <p:cTn id="110" dur="500" fill="hold"/>
                                        <p:tgtEl>
                                          <p:spTgt spid="8220"/>
                                        </p:tgtEl>
                                        <p:attrNameLst>
                                          <p:attrName>ppt_x</p:attrName>
                                        </p:attrNameLst>
                                      </p:cBhvr>
                                      <p:tavLst>
                                        <p:tav tm="100000">
                                          <p:val>
                                            <p:strVal val="#ppt_x"/>
                                          </p:val>
                                        </p:tav>
                                        <p:tav>
                                          <p:val>
                                            <p:strVal val="#ppt_x"/>
                                          </p:val>
                                        </p:tav>
                                      </p:tavLst>
                                    </p:anim>
                                    <p:anim calcmode="lin" valueType="num">
                                      <p:cBhvr additive="repl">
                                        <p:cTn id="111" dur="500" fill="hold"/>
                                        <p:tgtEl>
                                          <p:spTgt spid="8220"/>
                                        </p:tgtEl>
                                        <p:attrNameLst>
                                          <p:attrName>ppt_y</p:attrName>
                                        </p:attrNameLst>
                                      </p:cBhvr>
                                      <p:tavLst>
                                        <p:tav tm="100000">
                                          <p:val>
                                            <p:strVal val="1+#ppt_h/2"/>
                                          </p:val>
                                        </p:tav>
                                        <p:tav>
                                          <p:val>
                                            <p:strVal val="#ppt_y"/>
                                          </p:val>
                                        </p:tav>
                                      </p:tavLst>
                                    </p:anim>
                                  </p:childTnLst>
                                </p:cTn>
                              </p:par>
                              <p:par>
                                <p:cTn id="112" presetID="2" presetClass="entr" presetSubtype="4" fill="hold" nodeType="withEffect">
                                  <p:stCondLst>
                                    <p:cond delay="0"/>
                                  </p:stCondLst>
                                  <p:childTnLst>
                                    <p:set>
                                      <p:cBhvr additive="repl">
                                        <p:cTn id="113" dur="1" fill="hold">
                                          <p:stCondLst>
                                            <p:cond delay="0"/>
                                          </p:stCondLst>
                                        </p:cTn>
                                        <p:tgtEl>
                                          <p:spTgt spid="8221"/>
                                        </p:tgtEl>
                                        <p:attrNameLst>
                                          <p:attrName>style.visibility</p:attrName>
                                        </p:attrNameLst>
                                      </p:cBhvr>
                                      <p:to>
                                        <p:strVal val="visible"/>
                                      </p:to>
                                    </p:set>
                                    <p:anim calcmode="lin" valueType="num">
                                      <p:cBhvr additive="repl">
                                        <p:cTn id="114" dur="500" fill="hold"/>
                                        <p:tgtEl>
                                          <p:spTgt spid="8221"/>
                                        </p:tgtEl>
                                        <p:attrNameLst>
                                          <p:attrName>ppt_x</p:attrName>
                                        </p:attrNameLst>
                                      </p:cBhvr>
                                      <p:tavLst>
                                        <p:tav tm="100000">
                                          <p:val>
                                            <p:strVal val="#ppt_x"/>
                                          </p:val>
                                        </p:tav>
                                        <p:tav>
                                          <p:val>
                                            <p:strVal val="#ppt_x"/>
                                          </p:val>
                                        </p:tav>
                                      </p:tavLst>
                                    </p:anim>
                                    <p:anim calcmode="lin" valueType="num">
                                      <p:cBhvr additive="repl">
                                        <p:cTn id="115" dur="500" fill="hold"/>
                                        <p:tgtEl>
                                          <p:spTgt spid="8221"/>
                                        </p:tgtEl>
                                        <p:attrNameLst>
                                          <p:attrName>ppt_y</p:attrName>
                                        </p:attrNameLst>
                                      </p:cBhvr>
                                      <p:tavLst>
                                        <p:tav tm="100000">
                                          <p:val>
                                            <p:strVal val="1+#ppt_h/2"/>
                                          </p:val>
                                        </p:tav>
                                        <p:tav>
                                          <p:val>
                                            <p:strVal val="#ppt_y"/>
                                          </p:val>
                                        </p:tav>
                                      </p:tavLst>
                                    </p:anim>
                                  </p:childTnLst>
                                </p:cTn>
                              </p:par>
                              <p:par>
                                <p:cTn id="116" presetID="2" presetClass="entr" presetSubtype="4" fill="hold" nodeType="withEffect">
                                  <p:stCondLst>
                                    <p:cond delay="0"/>
                                  </p:stCondLst>
                                  <p:childTnLst>
                                    <p:set>
                                      <p:cBhvr additive="repl">
                                        <p:cTn id="117" dur="1" fill="hold">
                                          <p:stCondLst>
                                            <p:cond delay="0"/>
                                          </p:stCondLst>
                                        </p:cTn>
                                        <p:tgtEl>
                                          <p:spTgt spid="8222"/>
                                        </p:tgtEl>
                                        <p:attrNameLst>
                                          <p:attrName>style.visibility</p:attrName>
                                        </p:attrNameLst>
                                      </p:cBhvr>
                                      <p:to>
                                        <p:strVal val="visible"/>
                                      </p:to>
                                    </p:set>
                                    <p:anim calcmode="lin" valueType="num">
                                      <p:cBhvr additive="repl">
                                        <p:cTn id="118" dur="500" fill="hold"/>
                                        <p:tgtEl>
                                          <p:spTgt spid="8222"/>
                                        </p:tgtEl>
                                        <p:attrNameLst>
                                          <p:attrName>ppt_x</p:attrName>
                                        </p:attrNameLst>
                                      </p:cBhvr>
                                      <p:tavLst>
                                        <p:tav tm="100000">
                                          <p:val>
                                            <p:strVal val="#ppt_x"/>
                                          </p:val>
                                        </p:tav>
                                        <p:tav>
                                          <p:val>
                                            <p:strVal val="#ppt_x"/>
                                          </p:val>
                                        </p:tav>
                                      </p:tavLst>
                                    </p:anim>
                                    <p:anim calcmode="lin" valueType="num">
                                      <p:cBhvr additive="repl">
                                        <p:cTn id="119" dur="500" fill="hold"/>
                                        <p:tgtEl>
                                          <p:spTgt spid="8222"/>
                                        </p:tgtEl>
                                        <p:attrNameLst>
                                          <p:attrName>ppt_y</p:attrName>
                                        </p:attrNameLst>
                                      </p:cBhvr>
                                      <p:tavLst>
                                        <p:tav tm="100000">
                                          <p:val>
                                            <p:strVal val="1+#ppt_h/2"/>
                                          </p:val>
                                        </p:tav>
                                        <p:tav>
                                          <p:val>
                                            <p:strVal val="#ppt_y"/>
                                          </p:val>
                                        </p:tav>
                                      </p:tavLst>
                                    </p:anim>
                                  </p:childTnLst>
                                </p:cTn>
                              </p:par>
                              <p:par>
                                <p:cTn id="120" presetID="2" presetClass="entr" presetSubtype="8" fill="hold" nodeType="withEffect">
                                  <p:stCondLst>
                                    <p:cond delay="0"/>
                                  </p:stCondLst>
                                  <p:childTnLst>
                                    <p:set>
                                      <p:cBhvr additive="repl">
                                        <p:cTn id="121" dur="1" fill="hold">
                                          <p:stCondLst>
                                            <p:cond delay="0"/>
                                          </p:stCondLst>
                                        </p:cTn>
                                        <p:tgtEl>
                                          <p:spTgt spid="8223"/>
                                        </p:tgtEl>
                                        <p:attrNameLst>
                                          <p:attrName>style.visibility</p:attrName>
                                        </p:attrNameLst>
                                      </p:cBhvr>
                                      <p:to>
                                        <p:strVal val="visible"/>
                                      </p:to>
                                    </p:set>
                                    <p:anim calcmode="lin" valueType="num">
                                      <p:cBhvr additive="repl">
                                        <p:cTn id="122" dur="250" fill="hold"/>
                                        <p:tgtEl>
                                          <p:spTgt spid="8223"/>
                                        </p:tgtEl>
                                        <p:attrNameLst>
                                          <p:attrName>ppt_x</p:attrName>
                                        </p:attrNameLst>
                                      </p:cBhvr>
                                      <p:tavLst>
                                        <p:tav tm="100000">
                                          <p:val>
                                            <p:strVal val="0-#ppt_w/2"/>
                                          </p:val>
                                        </p:tav>
                                        <p:tav>
                                          <p:val>
                                            <p:strVal val="#ppt_x"/>
                                          </p:val>
                                        </p:tav>
                                      </p:tavLst>
                                    </p:anim>
                                    <p:anim calcmode="lin" valueType="num">
                                      <p:cBhvr additive="repl">
                                        <p:cTn id="123" dur="250" fill="hold"/>
                                        <p:tgtEl>
                                          <p:spTgt spid="8223"/>
                                        </p:tgtEl>
                                        <p:attrNameLst>
                                          <p:attrName>ppt_y</p:attrName>
                                        </p:attrNameLst>
                                      </p:cBhvr>
                                      <p:tavLst>
                                        <p:tav tm="100000">
                                          <p:val>
                                            <p:strVal val="#ppt_y"/>
                                          </p:val>
                                        </p:tav>
                                        <p:tav>
                                          <p:val>
                                            <p:strVal val="#ppt_y"/>
                                          </p:val>
                                        </p:tav>
                                      </p:tavLst>
                                    </p:anim>
                                  </p:childTnLst>
                                </p:cTn>
                              </p:par>
                              <p:par>
                                <p:cTn id="124" presetID="42" presetClass="entr" presetSubtype="0" fill="hold" grpId="0" nodeType="withEffect">
                                  <p:stCondLst>
                                    <p:cond delay="0"/>
                                  </p:stCondLst>
                                  <p:childTnLst>
                                    <p:set>
                                      <p:cBhvr>
                                        <p:cTn id="125" dur="1" fill="hold">
                                          <p:stCondLst>
                                            <p:cond delay="0"/>
                                          </p:stCondLst>
                                        </p:cTn>
                                        <p:tgtEl>
                                          <p:spTgt spid="9250"/>
                                        </p:tgtEl>
                                        <p:attrNameLst>
                                          <p:attrName>style.visibility</p:attrName>
                                        </p:attrNameLst>
                                      </p:cBhvr>
                                      <p:to>
                                        <p:strVal val="visible"/>
                                      </p:to>
                                    </p:set>
                                    <p:animEffect transition="in" filter="fade">
                                      <p:cBhvr>
                                        <p:cTn id="126" dur="1000"/>
                                        <p:tgtEl>
                                          <p:spTgt spid="9250"/>
                                        </p:tgtEl>
                                      </p:cBhvr>
                                    </p:animEffect>
                                    <p:anim calcmode="lin" valueType="num">
                                      <p:cBhvr>
                                        <p:cTn id="127" dur="1000" fill="hold"/>
                                        <p:tgtEl>
                                          <p:spTgt spid="9250"/>
                                        </p:tgtEl>
                                        <p:attrNameLst>
                                          <p:attrName>ppt_x</p:attrName>
                                        </p:attrNameLst>
                                      </p:cBhvr>
                                      <p:tavLst>
                                        <p:tav tm="0">
                                          <p:val>
                                            <p:strVal val="#ppt_x"/>
                                          </p:val>
                                        </p:tav>
                                        <p:tav tm="100000">
                                          <p:val>
                                            <p:strVal val="#ppt_x"/>
                                          </p:val>
                                        </p:tav>
                                      </p:tavLst>
                                    </p:anim>
                                    <p:anim calcmode="lin" valueType="num">
                                      <p:cBhvr>
                                        <p:cTn id="128" dur="1000" fill="hold"/>
                                        <p:tgtEl>
                                          <p:spTgt spid="92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5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a:extLst>
              <a:ext uri="{FF2B5EF4-FFF2-40B4-BE49-F238E27FC236}">
                <a16:creationId xmlns:a16="http://schemas.microsoft.com/office/drawing/2014/main" id="{225DD4BD-F226-4622-90A1-A9E5FDAB45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47" r="247"/>
          <a:stretch>
            <a:fillRect/>
          </a:stretch>
        </p:blipFill>
        <p:spPr bwMode="auto">
          <a:xfrm>
            <a:off x="3175" y="0"/>
            <a:ext cx="9140825" cy="5143500"/>
          </a:xfrm>
          <a:prstGeom prst="rect">
            <a:avLst/>
          </a:prstGeom>
          <a:noFill/>
          <a:ln>
            <a:noFill/>
          </a:ln>
          <a:effectLst/>
          <a:extLst>
            <a:ext uri="{909E8E84-426E-40DD-AFC4-6F175D3DCCD1}">
              <a14:hiddenFill xmlns:a14="http://schemas.microsoft.com/office/drawing/2010/main">
                <a:blipFill dpi="0" rotWithShape="0">
                  <a:blip/>
                  <a:srcRect l="247" r="247"/>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18" name="Rectangle 2">
            <a:extLst>
              <a:ext uri="{FF2B5EF4-FFF2-40B4-BE49-F238E27FC236}">
                <a16:creationId xmlns:a16="http://schemas.microsoft.com/office/drawing/2014/main" id="{4DDD99A2-C0B3-4805-AADD-4F323A4DFA9F}"/>
              </a:ext>
            </a:extLst>
          </p:cNvPr>
          <p:cNvSpPr>
            <a:spLocks noChangeArrowheads="1"/>
          </p:cNvSpPr>
          <p:nvPr/>
        </p:nvSpPr>
        <p:spPr bwMode="auto">
          <a:xfrm>
            <a:off x="0" y="0"/>
            <a:ext cx="4495800" cy="2576513"/>
          </a:xfrm>
          <a:prstGeom prst="rect">
            <a:avLst/>
          </a:prstGeom>
          <a:solidFill>
            <a:srgbClr val="00B050">
              <a:alpha val="7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9219" name="Rectangle 3">
            <a:extLst>
              <a:ext uri="{FF2B5EF4-FFF2-40B4-BE49-F238E27FC236}">
                <a16:creationId xmlns:a16="http://schemas.microsoft.com/office/drawing/2014/main" id="{FB9AB4C3-87F0-4BCE-B782-29BFA47F8BC9}"/>
              </a:ext>
            </a:extLst>
          </p:cNvPr>
          <p:cNvSpPr>
            <a:spLocks noChangeArrowheads="1"/>
          </p:cNvSpPr>
          <p:nvPr/>
        </p:nvSpPr>
        <p:spPr bwMode="auto">
          <a:xfrm>
            <a:off x="4495800" y="2578100"/>
            <a:ext cx="4660900" cy="2570163"/>
          </a:xfrm>
          <a:prstGeom prst="rect">
            <a:avLst/>
          </a:prstGeom>
          <a:solidFill>
            <a:srgbClr val="0070C0">
              <a:alpha val="70195"/>
            </a:srgbClr>
          </a:solidFill>
          <a:ln>
            <a:noFill/>
          </a:ln>
          <a:effectLst/>
          <a:extLst>
            <a:ext uri="{91240B29-F687-4F45-9708-019B960494DF}">
              <a14:hiddenLine xmlns:a14="http://schemas.microsoft.com/office/drawing/2010/main" w="1260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8197" name="Rectangle 4">
            <a:extLst>
              <a:ext uri="{FF2B5EF4-FFF2-40B4-BE49-F238E27FC236}">
                <a16:creationId xmlns:a16="http://schemas.microsoft.com/office/drawing/2014/main" id="{8D8CB018-3296-4BE1-A736-E76BF3F7A06F}"/>
              </a:ext>
            </a:extLst>
          </p:cNvPr>
          <p:cNvSpPr>
            <a:spLocks noChangeArrowheads="1"/>
          </p:cNvSpPr>
          <p:nvPr/>
        </p:nvSpPr>
        <p:spPr bwMode="auto">
          <a:xfrm>
            <a:off x="5140325" y="3173413"/>
            <a:ext cx="3749675" cy="974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9pPr>
          </a:lstStyle>
          <a:p>
            <a:pPr algn="ctr" eaLnBrk="1" hangingPunct="1">
              <a:buClr>
                <a:srgbClr val="000000"/>
              </a:buClr>
              <a:buSzPct val="100000"/>
              <a:buFont typeface="Times New Roman" panose="02020603050405020304" pitchFamily="18" charset="0"/>
              <a:buNone/>
            </a:pPr>
            <a:r>
              <a:rPr lang="en-US" altLang="en-US" sz="3200" b="1">
                <a:solidFill>
                  <a:srgbClr val="000000"/>
                </a:solidFill>
              </a:rPr>
              <a:t>Financial &amp; Digital Inclusion Index</a:t>
            </a:r>
          </a:p>
        </p:txBody>
      </p:sp>
      <p:sp>
        <p:nvSpPr>
          <p:cNvPr id="8198" name="Rectangle 5">
            <a:extLst>
              <a:ext uri="{FF2B5EF4-FFF2-40B4-BE49-F238E27FC236}">
                <a16:creationId xmlns:a16="http://schemas.microsoft.com/office/drawing/2014/main" id="{A729A047-0EA6-4154-B725-82A2FD028D6C}"/>
              </a:ext>
            </a:extLst>
          </p:cNvPr>
          <p:cNvSpPr>
            <a:spLocks noChangeArrowheads="1"/>
          </p:cNvSpPr>
          <p:nvPr/>
        </p:nvSpPr>
        <p:spPr bwMode="auto">
          <a:xfrm>
            <a:off x="471488" y="677863"/>
            <a:ext cx="3749675" cy="974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9pPr>
          </a:lstStyle>
          <a:p>
            <a:pPr algn="ctr" eaLnBrk="1" hangingPunct="1">
              <a:buClr>
                <a:srgbClr val="000000"/>
              </a:buClr>
              <a:buSzPct val="100000"/>
              <a:buFont typeface="Times New Roman" panose="02020603050405020304" pitchFamily="18" charset="0"/>
              <a:buNone/>
            </a:pPr>
            <a:r>
              <a:rPr lang="en-US" altLang="en-US" sz="3200" b="1">
                <a:solidFill>
                  <a:srgbClr val="000000"/>
                </a:solidFill>
              </a:rPr>
              <a:t>Is There Anything We Can Do?</a:t>
            </a:r>
          </a:p>
        </p:txBody>
      </p:sp>
      <p:sp>
        <p:nvSpPr>
          <p:cNvPr id="8199" name="Rectangle 6">
            <a:extLst>
              <a:ext uri="{FF2B5EF4-FFF2-40B4-BE49-F238E27FC236}">
                <a16:creationId xmlns:a16="http://schemas.microsoft.com/office/drawing/2014/main" id="{81BA3608-22F3-41E2-938D-48A19D2F18BC}"/>
              </a:ext>
            </a:extLst>
          </p:cNvPr>
          <p:cNvSpPr>
            <a:spLocks noChangeArrowheads="1"/>
          </p:cNvSpPr>
          <p:nvPr/>
        </p:nvSpPr>
        <p:spPr bwMode="auto">
          <a:xfrm>
            <a:off x="4800600" y="801688"/>
            <a:ext cx="4089400" cy="974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9pPr>
          </a:lstStyle>
          <a:p>
            <a:pPr algn="ctr" eaLnBrk="1" hangingPunct="1">
              <a:buClr>
                <a:srgbClr val="000000"/>
              </a:buClr>
              <a:buSzPct val="100000"/>
              <a:buFont typeface="Times New Roman" panose="02020603050405020304" pitchFamily="18" charset="0"/>
              <a:buNone/>
            </a:pPr>
            <a:r>
              <a:rPr lang="en-US" altLang="en-US" sz="3200" b="1">
                <a:solidFill>
                  <a:srgbClr val="000000"/>
                </a:solidFill>
              </a:rPr>
              <a:t>Financial Education Campaigns </a:t>
            </a:r>
          </a:p>
        </p:txBody>
      </p:sp>
      <p:sp>
        <p:nvSpPr>
          <p:cNvPr id="8200" name="Rectangle 7">
            <a:extLst>
              <a:ext uri="{FF2B5EF4-FFF2-40B4-BE49-F238E27FC236}">
                <a16:creationId xmlns:a16="http://schemas.microsoft.com/office/drawing/2014/main" id="{2150CFA9-9776-4CF4-B248-9D3C4F50F77C}"/>
              </a:ext>
            </a:extLst>
          </p:cNvPr>
          <p:cNvSpPr>
            <a:spLocks noChangeArrowheads="1"/>
          </p:cNvSpPr>
          <p:nvPr/>
        </p:nvSpPr>
        <p:spPr bwMode="auto">
          <a:xfrm>
            <a:off x="373063" y="3633788"/>
            <a:ext cx="374967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9pPr>
          </a:lstStyle>
          <a:p>
            <a:pPr algn="ctr" eaLnBrk="1" hangingPunct="1">
              <a:buClr>
                <a:srgbClr val="000000"/>
              </a:buClr>
              <a:buSzPct val="100000"/>
              <a:buFont typeface="Times New Roman" panose="02020603050405020304" pitchFamily="18" charset="0"/>
              <a:buNone/>
            </a:pPr>
            <a:r>
              <a:rPr lang="en-US" altLang="en-US" sz="3200" b="1">
                <a:solidFill>
                  <a:srgbClr val="000000"/>
                </a:solidFill>
              </a:rPr>
              <a:t>Public Programs, </a:t>
            </a:r>
            <a:r>
              <a:rPr lang="en-US" altLang="en-US" b="1">
                <a:solidFill>
                  <a:srgbClr val="000000"/>
                </a:solidFill>
              </a:rPr>
              <a:t>incl. Macro KPI’s awareness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withEffect">
                                  <p:stCondLst>
                                    <p:cond delay="0"/>
                                  </p:stCondLst>
                                  <p:childTnLst>
                                    <p:set>
                                      <p:cBhvr additive="repl">
                                        <p:cTn id="6" dur="1" fill="hold">
                                          <p:stCondLst>
                                            <p:cond delay="0"/>
                                          </p:stCondLst>
                                        </p:cTn>
                                        <p:tgtEl>
                                          <p:spTgt spid="9218"/>
                                        </p:tgtEl>
                                        <p:attrNameLst>
                                          <p:attrName>style.visibility</p:attrName>
                                        </p:attrNameLst>
                                      </p:cBhvr>
                                      <p:to>
                                        <p:strVal val="visible"/>
                                      </p:to>
                                    </p:set>
                                    <p:anim calcmode="lin" valueType="num">
                                      <p:cBhvr additive="repl">
                                        <p:cTn id="7" dur="500" fill="hold"/>
                                        <p:tgtEl>
                                          <p:spTgt spid="9218"/>
                                        </p:tgtEl>
                                        <p:attrNameLst>
                                          <p:attrName>ppt_x</p:attrName>
                                        </p:attrNameLst>
                                      </p:cBhvr>
                                      <p:tavLst>
                                        <p:tav tm="100000">
                                          <p:val>
                                            <p:strVal val="#ppt_x"/>
                                          </p:val>
                                        </p:tav>
                                        <p:tav>
                                          <p:val>
                                            <p:strVal val="#ppt_x"/>
                                          </p:val>
                                        </p:tav>
                                      </p:tavLst>
                                    </p:anim>
                                    <p:anim calcmode="lin" valueType="num">
                                      <p:cBhvr additive="repl">
                                        <p:cTn id="8" dur="500" fill="hold"/>
                                        <p:tgtEl>
                                          <p:spTgt spid="9218"/>
                                        </p:tgtEl>
                                        <p:attrNameLst>
                                          <p:attrName>ppt_y</p:attrName>
                                        </p:attrNameLst>
                                      </p:cBhvr>
                                      <p:tavLst>
                                        <p:tav tm="100000">
                                          <p:val>
                                            <p:strVal val="0-#ppt_h/2"/>
                                          </p:val>
                                        </p:tav>
                                        <p:tav>
                                          <p:val>
                                            <p:strVal val="#ppt_y"/>
                                          </p:val>
                                        </p:tav>
                                      </p:tavLst>
                                    </p:anim>
                                  </p:childTnLst>
                                </p:cTn>
                              </p:par>
                              <p:par>
                                <p:cTn id="9" presetID="2" presetClass="entr" presetSubtype="4" fill="hold" nodeType="withEffect">
                                  <p:stCondLst>
                                    <p:cond delay="0"/>
                                  </p:stCondLst>
                                  <p:childTnLst>
                                    <p:set>
                                      <p:cBhvr additive="repl">
                                        <p:cTn id="10" dur="1" fill="hold">
                                          <p:stCondLst>
                                            <p:cond delay="0"/>
                                          </p:stCondLst>
                                        </p:cTn>
                                        <p:tgtEl>
                                          <p:spTgt spid="9219"/>
                                        </p:tgtEl>
                                        <p:attrNameLst>
                                          <p:attrName>style.visibility</p:attrName>
                                        </p:attrNameLst>
                                      </p:cBhvr>
                                      <p:to>
                                        <p:strVal val="visible"/>
                                      </p:to>
                                    </p:set>
                                    <p:anim calcmode="lin" valueType="num">
                                      <p:cBhvr additive="repl">
                                        <p:cTn id="11" dur="500" fill="hold"/>
                                        <p:tgtEl>
                                          <p:spTgt spid="9219"/>
                                        </p:tgtEl>
                                        <p:attrNameLst>
                                          <p:attrName>ppt_x</p:attrName>
                                        </p:attrNameLst>
                                      </p:cBhvr>
                                      <p:tavLst>
                                        <p:tav tm="100000">
                                          <p:val>
                                            <p:strVal val="#ppt_x"/>
                                          </p:val>
                                        </p:tav>
                                        <p:tav>
                                          <p:val>
                                            <p:strVal val="#ppt_x"/>
                                          </p:val>
                                        </p:tav>
                                      </p:tavLst>
                                    </p:anim>
                                    <p:anim calcmode="lin" valueType="num">
                                      <p:cBhvr additive="repl">
                                        <p:cTn id="12" dur="500" fill="hold"/>
                                        <p:tgtEl>
                                          <p:spTgt spid="9219"/>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a:extLst>
              <a:ext uri="{FF2B5EF4-FFF2-40B4-BE49-F238E27FC236}">
                <a16:creationId xmlns:a16="http://schemas.microsoft.com/office/drawing/2014/main" id="{430CF7FD-7087-4636-84C0-D4862F6CA9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47" r="247"/>
          <a:stretch>
            <a:fillRect/>
          </a:stretch>
        </p:blipFill>
        <p:spPr bwMode="auto">
          <a:xfrm>
            <a:off x="3175" y="0"/>
            <a:ext cx="9140825" cy="5143500"/>
          </a:xfrm>
          <a:prstGeom prst="rect">
            <a:avLst/>
          </a:prstGeom>
          <a:noFill/>
          <a:ln>
            <a:noFill/>
          </a:ln>
          <a:effectLst/>
          <a:extLst>
            <a:ext uri="{909E8E84-426E-40DD-AFC4-6F175D3DCCD1}">
              <a14:hiddenFill xmlns:a14="http://schemas.microsoft.com/office/drawing/2010/main">
                <a:blipFill dpi="0" rotWithShape="0">
                  <a:blip/>
                  <a:srcRect l="247" r="247"/>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2" name="Rectangle 2">
            <a:extLst>
              <a:ext uri="{FF2B5EF4-FFF2-40B4-BE49-F238E27FC236}">
                <a16:creationId xmlns:a16="http://schemas.microsoft.com/office/drawing/2014/main" id="{429477EC-BCC0-4A75-BE8A-5252990D368F}"/>
              </a:ext>
            </a:extLst>
          </p:cNvPr>
          <p:cNvSpPr>
            <a:spLocks noChangeArrowheads="1"/>
          </p:cNvSpPr>
          <p:nvPr/>
        </p:nvSpPr>
        <p:spPr bwMode="auto">
          <a:xfrm>
            <a:off x="2635250" y="0"/>
            <a:ext cx="4111625" cy="5143500"/>
          </a:xfrm>
          <a:prstGeom prst="rect">
            <a:avLst/>
          </a:prstGeom>
          <a:solidFill>
            <a:srgbClr val="E4E2E2">
              <a:alpha val="70195"/>
            </a:srgbClr>
          </a:solidFill>
          <a:ln>
            <a:noFill/>
          </a:ln>
          <a:effectLst/>
          <a:extLst>
            <a:ext uri="{91240B29-F687-4F45-9708-019B960494DF}">
              <a14:hiddenLine xmlns:a14="http://schemas.microsoft.com/office/drawing/2010/main" w="1260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10243" name="Rectangle 3">
            <a:extLst>
              <a:ext uri="{FF2B5EF4-FFF2-40B4-BE49-F238E27FC236}">
                <a16:creationId xmlns:a16="http://schemas.microsoft.com/office/drawing/2014/main" id="{03CF9166-D78A-47AA-88FE-A095654FF2F3}"/>
              </a:ext>
            </a:extLst>
          </p:cNvPr>
          <p:cNvSpPr>
            <a:spLocks noChangeArrowheads="1"/>
          </p:cNvSpPr>
          <p:nvPr/>
        </p:nvSpPr>
        <p:spPr bwMode="auto">
          <a:xfrm>
            <a:off x="2816225" y="258763"/>
            <a:ext cx="3749675" cy="2436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 pos="3619500" algn="l"/>
              </a:tabLst>
              <a:defRPr>
                <a:solidFill>
                  <a:schemeClr val="tx1"/>
                </a:solidFill>
                <a:latin typeface="Arial" panose="020B0604020202020204" pitchFamily="34" charset="0"/>
                <a:ea typeface="Microsoft YaHei" panose="020B0503020204020204" pitchFamily="34" charset="-122"/>
              </a:defRPr>
            </a:lvl9pPr>
          </a:lstStyle>
          <a:p>
            <a:pPr algn="ctr" eaLnBrk="1" hangingPunct="1">
              <a:buClr>
                <a:srgbClr val="000000"/>
              </a:buClr>
              <a:buSzPct val="100000"/>
              <a:buFont typeface="Times New Roman" panose="02020603050405020304" pitchFamily="18" charset="0"/>
              <a:buNone/>
            </a:pPr>
            <a:r>
              <a:rPr lang="en-US" altLang="en-US" sz="3200" b="1">
                <a:solidFill>
                  <a:srgbClr val="000000"/>
                </a:solidFill>
              </a:rPr>
              <a:t>Financial &amp; Digital Inclusion Index</a:t>
            </a:r>
          </a:p>
          <a:p>
            <a:pPr algn="ctr" eaLnBrk="1" hangingPunct="1">
              <a:buClr>
                <a:srgbClr val="000000"/>
              </a:buClr>
              <a:buSzPct val="100000"/>
              <a:buFont typeface="Times New Roman" panose="02020603050405020304" pitchFamily="18" charset="0"/>
              <a:buNone/>
            </a:pPr>
            <a:endParaRPr lang="en-US" altLang="en-US" sz="3200" b="1">
              <a:solidFill>
                <a:srgbClr val="000000"/>
              </a:solidFill>
            </a:endParaRPr>
          </a:p>
          <a:p>
            <a:pPr algn="ctr" eaLnBrk="1" hangingPunct="1">
              <a:buClr>
                <a:srgbClr val="000000"/>
              </a:buClr>
              <a:buSzPct val="100000"/>
              <a:buFont typeface="Times New Roman" panose="02020603050405020304" pitchFamily="18" charset="0"/>
              <a:buNone/>
            </a:pPr>
            <a:r>
              <a:rPr lang="en-US" altLang="en-US" sz="3200" b="1">
                <a:solidFill>
                  <a:srgbClr val="000000"/>
                </a:solidFill>
              </a:rPr>
              <a:t>How We May </a:t>
            </a:r>
          </a:p>
          <a:p>
            <a:pPr algn="ctr" eaLnBrk="1" hangingPunct="1">
              <a:buClr>
                <a:srgbClr val="000000"/>
              </a:buClr>
              <a:buSzPct val="100000"/>
              <a:buFont typeface="Times New Roman" panose="02020603050405020304" pitchFamily="18" charset="0"/>
              <a:buNone/>
            </a:pPr>
            <a:r>
              <a:rPr lang="en-US" altLang="en-US" sz="3200" b="1">
                <a:solidFill>
                  <a:srgbClr val="000000"/>
                </a:solidFill>
              </a:rPr>
              <a:t>Use It? </a:t>
            </a:r>
          </a:p>
        </p:txBody>
      </p:sp>
      <p:grpSp>
        <p:nvGrpSpPr>
          <p:cNvPr id="10244" name="Group 4">
            <a:extLst>
              <a:ext uri="{FF2B5EF4-FFF2-40B4-BE49-F238E27FC236}">
                <a16:creationId xmlns:a16="http://schemas.microsoft.com/office/drawing/2014/main" id="{C9808C66-FA3A-4EBC-9E3D-1A8C9949D008}"/>
              </a:ext>
            </a:extLst>
          </p:cNvPr>
          <p:cNvGrpSpPr>
            <a:grpSpLocks/>
          </p:cNvGrpSpPr>
          <p:nvPr/>
        </p:nvGrpSpPr>
        <p:grpSpPr bwMode="auto">
          <a:xfrm>
            <a:off x="1943100" y="2076450"/>
            <a:ext cx="5067300" cy="977900"/>
            <a:chOff x="1544" y="1924"/>
            <a:chExt cx="4151" cy="1003"/>
          </a:xfrm>
        </p:grpSpPr>
        <p:sp>
          <p:nvSpPr>
            <p:cNvPr id="9225" name="Rectangle 7">
              <a:extLst>
                <a:ext uri="{FF2B5EF4-FFF2-40B4-BE49-F238E27FC236}">
                  <a16:creationId xmlns:a16="http://schemas.microsoft.com/office/drawing/2014/main" id="{6A571285-1552-4B34-ABDD-6922221AB01A}"/>
                </a:ext>
              </a:extLst>
            </p:cNvPr>
            <p:cNvSpPr>
              <a:spLocks noChangeArrowheads="1"/>
            </p:cNvSpPr>
            <p:nvPr/>
          </p:nvSpPr>
          <p:spPr bwMode="auto">
            <a:xfrm>
              <a:off x="4312" y="1924"/>
              <a:ext cx="1383" cy="100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9pPr>
            </a:lstStyle>
            <a:p>
              <a:pPr eaLnBrk="1">
                <a:buClr>
                  <a:srgbClr val="000000"/>
                </a:buClr>
                <a:buSzPct val="100000"/>
                <a:buFont typeface="Times New Roman" panose="02020603050405020304" pitchFamily="18" charset="0"/>
                <a:buNone/>
              </a:pPr>
              <a:endParaRPr lang="en-US" altLang="en-US" b="1">
                <a:solidFill>
                  <a:srgbClr val="000000"/>
                </a:solidFill>
              </a:endParaRPr>
            </a:p>
          </p:txBody>
        </p:sp>
        <p:sp>
          <p:nvSpPr>
            <p:cNvPr id="9226" name="Rectangle 8">
              <a:extLst>
                <a:ext uri="{FF2B5EF4-FFF2-40B4-BE49-F238E27FC236}">
                  <a16:creationId xmlns:a16="http://schemas.microsoft.com/office/drawing/2014/main" id="{69203FBA-2B4C-4FD4-8BF5-D446BF92563D}"/>
                </a:ext>
              </a:extLst>
            </p:cNvPr>
            <p:cNvSpPr>
              <a:spLocks noChangeArrowheads="1"/>
            </p:cNvSpPr>
            <p:nvPr/>
          </p:nvSpPr>
          <p:spPr bwMode="auto">
            <a:xfrm>
              <a:off x="1544" y="1924"/>
              <a:ext cx="1383" cy="100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9pPr>
            </a:lstStyle>
            <a:p>
              <a:pPr eaLnBrk="1">
                <a:buClr>
                  <a:srgbClr val="000000"/>
                </a:buClr>
                <a:buSzPct val="100000"/>
                <a:buFont typeface="Times New Roman" panose="02020603050405020304" pitchFamily="18" charset="0"/>
                <a:buNone/>
              </a:pPr>
              <a:endParaRPr lang="en-US" altLang="en-US" b="1">
                <a:solidFill>
                  <a:srgbClr val="000000"/>
                </a:solidFill>
              </a:endParaRPr>
            </a:p>
          </p:txBody>
        </p:sp>
      </p:grpSp>
      <p:sp>
        <p:nvSpPr>
          <p:cNvPr id="9222" name="Line 9">
            <a:extLst>
              <a:ext uri="{FF2B5EF4-FFF2-40B4-BE49-F238E27FC236}">
                <a16:creationId xmlns:a16="http://schemas.microsoft.com/office/drawing/2014/main" id="{1A612ECA-DAB5-4F1F-B327-DAF5066DCDBD}"/>
              </a:ext>
            </a:extLst>
          </p:cNvPr>
          <p:cNvSpPr>
            <a:spLocks noChangeShapeType="1"/>
          </p:cNvSpPr>
          <p:nvPr/>
        </p:nvSpPr>
        <p:spPr bwMode="auto">
          <a:xfrm>
            <a:off x="2816225" y="1312863"/>
            <a:ext cx="3749675" cy="1587"/>
          </a:xfrm>
          <a:prstGeom prst="line">
            <a:avLst/>
          </a:prstGeom>
          <a:noFill/>
          <a:ln w="19080">
            <a:solidFill>
              <a:srgbClr val="A6A6A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o-RO"/>
          </a:p>
        </p:txBody>
      </p:sp>
      <p:sp>
        <p:nvSpPr>
          <p:cNvPr id="2" name="Rounded Rectangle 1">
            <a:extLst>
              <a:ext uri="{FF2B5EF4-FFF2-40B4-BE49-F238E27FC236}">
                <a16:creationId xmlns:a16="http://schemas.microsoft.com/office/drawing/2014/main" id="{ACCFC86B-A96F-4178-90F6-5031C9938EF4}"/>
              </a:ext>
            </a:extLst>
          </p:cNvPr>
          <p:cNvSpPr/>
          <p:nvPr/>
        </p:nvSpPr>
        <p:spPr bwMode="auto">
          <a:xfrm>
            <a:off x="1368425" y="3486150"/>
            <a:ext cx="2895600" cy="1371600"/>
          </a:xfrm>
          <a:prstGeom prst="roundRect">
            <a:avLst/>
          </a:prstGeom>
          <a:solidFill>
            <a:schemeClr val="accent1">
              <a:lumMod val="75000"/>
            </a:schemeClr>
          </a:solidFill>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a:lstStyle/>
          <a:p>
            <a:pPr algn="ctr" eaLnBrk="1">
              <a:lnSpc>
                <a:spcPct val="93000"/>
              </a:lnSpc>
              <a:buClr>
                <a:srgbClr val="000000"/>
              </a:buClr>
              <a:buSzPct val="100000"/>
              <a:buFont typeface="Times New Roman" panose="02020603050405020304" pitchFamily="18" charset="0"/>
              <a:buNone/>
              <a:defRPr/>
            </a:pPr>
            <a:endParaRPr lang="en-US" b="1" dirty="0"/>
          </a:p>
          <a:p>
            <a:pPr algn="ctr" eaLnBrk="1">
              <a:lnSpc>
                <a:spcPct val="93000"/>
              </a:lnSpc>
              <a:buClr>
                <a:srgbClr val="000000"/>
              </a:buClr>
              <a:buSzPct val="100000"/>
              <a:buFont typeface="Times New Roman" panose="02020603050405020304" pitchFamily="18" charset="0"/>
              <a:buNone/>
              <a:defRPr/>
            </a:pPr>
            <a:r>
              <a:rPr lang="en-US" b="1" dirty="0"/>
              <a:t>Improve Financial </a:t>
            </a:r>
          </a:p>
          <a:p>
            <a:pPr algn="ctr" eaLnBrk="1">
              <a:lnSpc>
                <a:spcPct val="93000"/>
              </a:lnSpc>
              <a:buClr>
                <a:srgbClr val="000000"/>
              </a:buClr>
              <a:buSzPct val="100000"/>
              <a:buFont typeface="Times New Roman" panose="02020603050405020304" pitchFamily="18" charset="0"/>
              <a:buNone/>
              <a:defRPr/>
            </a:pPr>
            <a:r>
              <a:rPr lang="en-US" b="1" dirty="0"/>
              <a:t>Knowledge </a:t>
            </a:r>
            <a:endParaRPr lang="ro-RO" b="1" dirty="0"/>
          </a:p>
        </p:txBody>
      </p:sp>
      <p:sp>
        <p:nvSpPr>
          <p:cNvPr id="12" name="Rounded Rectangle 11">
            <a:extLst>
              <a:ext uri="{FF2B5EF4-FFF2-40B4-BE49-F238E27FC236}">
                <a16:creationId xmlns:a16="http://schemas.microsoft.com/office/drawing/2014/main" id="{65E8782E-2891-44C2-AD7A-B42CDE66CEFB}"/>
              </a:ext>
            </a:extLst>
          </p:cNvPr>
          <p:cNvSpPr/>
          <p:nvPr/>
        </p:nvSpPr>
        <p:spPr bwMode="auto">
          <a:xfrm>
            <a:off x="5118100" y="3486150"/>
            <a:ext cx="2895600" cy="1371600"/>
          </a:xfrm>
          <a:prstGeom prst="roundRect">
            <a:avLst/>
          </a:prstGeom>
          <a:solidFill>
            <a:schemeClr val="accent1">
              <a:lumMod val="75000"/>
            </a:schemeClr>
          </a:solidFill>
          <a:ln>
            <a:headEnd type="none" w="med" len="med"/>
            <a:tailEnd type="none" w="med" len="med"/>
          </a:ln>
          <a:extLst/>
        </p:spPr>
        <p:style>
          <a:lnRef idx="0">
            <a:schemeClr val="accent1"/>
          </a:lnRef>
          <a:fillRef idx="3">
            <a:schemeClr val="accent1"/>
          </a:fillRef>
          <a:effectRef idx="3">
            <a:schemeClr val="accent1"/>
          </a:effectRef>
          <a:fontRef idx="minor">
            <a:schemeClr val="lt1"/>
          </a:fontRef>
        </p:style>
        <p:txBody>
          <a:bodyPr/>
          <a:lstStyle/>
          <a:p>
            <a:pPr algn="ctr" eaLnBrk="1">
              <a:lnSpc>
                <a:spcPct val="93000"/>
              </a:lnSpc>
              <a:buClr>
                <a:srgbClr val="000000"/>
              </a:buClr>
              <a:buSzPct val="100000"/>
              <a:buFont typeface="Times New Roman" panose="02020603050405020304" pitchFamily="18" charset="0"/>
              <a:buNone/>
              <a:defRPr/>
            </a:pPr>
            <a:endParaRPr lang="en-US" b="1" dirty="0"/>
          </a:p>
          <a:p>
            <a:pPr algn="ctr" eaLnBrk="1">
              <a:lnSpc>
                <a:spcPct val="93000"/>
              </a:lnSpc>
              <a:buClr>
                <a:srgbClr val="000000"/>
              </a:buClr>
              <a:buSzPct val="100000"/>
              <a:buFont typeface="Times New Roman" panose="02020603050405020304" pitchFamily="18" charset="0"/>
              <a:buNone/>
              <a:defRPr/>
            </a:pPr>
            <a:r>
              <a:rPr lang="en-US" b="1" dirty="0"/>
              <a:t>Strengthen Financial Infrastructure</a:t>
            </a:r>
            <a:endParaRPr lang="ro-RO" b="1"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wipe(down)">
                                      <p:cBhvr>
                                        <p:cTn id="7" dur="500"/>
                                        <p:tgtEl>
                                          <p:spTgt spid="10242"/>
                                        </p:tgtEl>
                                      </p:cBhvr>
                                    </p:animEffect>
                                  </p:childTnLst>
                                </p:cTn>
                              </p:par>
                            </p:childTnLst>
                          </p:cTn>
                        </p:par>
                        <p:par>
                          <p:cTn id="8" fill="hold" nodeType="afterGroup">
                            <p:stCondLst>
                              <p:cond delay="500"/>
                            </p:stCondLst>
                            <p:childTnLst>
                              <p:par>
                                <p:cTn id="9" presetID="2" presetClass="entr" presetSubtype="1" fill="hold" nodeType="afterEffect">
                                  <p:stCondLst>
                                    <p:cond delay="0"/>
                                  </p:stCondLst>
                                  <p:childTnLst>
                                    <p:set>
                                      <p:cBhvr>
                                        <p:cTn id="10" dur="1" fill="hold">
                                          <p:stCondLst>
                                            <p:cond delay="0"/>
                                          </p:stCondLst>
                                        </p:cTn>
                                        <p:tgtEl>
                                          <p:spTgt spid="10243"/>
                                        </p:tgtEl>
                                        <p:attrNameLst>
                                          <p:attrName>style.visibility</p:attrName>
                                        </p:attrNameLst>
                                      </p:cBhvr>
                                      <p:to>
                                        <p:strVal val="visible"/>
                                      </p:to>
                                    </p:set>
                                    <p:anim calcmode="lin" valueType="num">
                                      <p:cBhvr additive="base">
                                        <p:cTn id="11" dur="250" fill="hold"/>
                                        <p:tgtEl>
                                          <p:spTgt spid="10243"/>
                                        </p:tgtEl>
                                        <p:attrNameLst>
                                          <p:attrName>ppt_x</p:attrName>
                                        </p:attrNameLst>
                                      </p:cBhvr>
                                      <p:tavLst>
                                        <p:tav tm="0">
                                          <p:val>
                                            <p:strVal val="#ppt_x"/>
                                          </p:val>
                                        </p:tav>
                                        <p:tav tm="100000">
                                          <p:val>
                                            <p:strVal val="#ppt_x"/>
                                          </p:val>
                                        </p:tav>
                                      </p:tavLst>
                                    </p:anim>
                                    <p:anim calcmode="lin" valueType="num">
                                      <p:cBhvr additive="base">
                                        <p:cTn id="12" dur="250" fill="hold"/>
                                        <p:tgtEl>
                                          <p:spTgt spid="10243"/>
                                        </p:tgtEl>
                                        <p:attrNameLst>
                                          <p:attrName>ppt_y</p:attrName>
                                        </p:attrNameLst>
                                      </p:cBhvr>
                                      <p:tavLst>
                                        <p:tav tm="0">
                                          <p:val>
                                            <p:strVal val="0-#ppt_h/2"/>
                                          </p:val>
                                        </p:tav>
                                        <p:tav tm="100000">
                                          <p:val>
                                            <p:strVal val="#ppt_y"/>
                                          </p:val>
                                        </p:tav>
                                      </p:tavLst>
                                    </p:anim>
                                  </p:childTnLst>
                                </p:cTn>
                              </p:par>
                            </p:childTnLst>
                          </p:cTn>
                        </p:par>
                        <p:par>
                          <p:cTn id="13" fill="hold" nodeType="afterGroup">
                            <p:stCondLst>
                              <p:cond delay="750"/>
                            </p:stCondLst>
                            <p:childTnLst>
                              <p:par>
                                <p:cTn id="14" presetID="22" presetClass="entr" presetSubtype="1" fill="hold" nodeType="afterEffect">
                                  <p:stCondLst>
                                    <p:cond delay="0"/>
                                  </p:stCondLst>
                                  <p:childTnLst>
                                    <p:set>
                                      <p:cBhvr additive="repl">
                                        <p:cTn id="15" dur="1" fill="hold">
                                          <p:stCondLst>
                                            <p:cond delay="0"/>
                                          </p:stCondLst>
                                        </p:cTn>
                                        <p:tgtEl>
                                          <p:spTgt spid="10244"/>
                                        </p:tgtEl>
                                        <p:attrNameLst>
                                          <p:attrName>style.visibility</p:attrName>
                                        </p:attrNameLst>
                                      </p:cBhvr>
                                      <p:to>
                                        <p:strVal val="visible"/>
                                      </p:to>
                                    </p:set>
                                    <p:animEffect transition="in" filter="wipe(up)">
                                      <p:cBhvr additive="repl">
                                        <p:cTn id="16" dur="500"/>
                                        <p:tgtEl>
                                          <p:spTgt spid="10244"/>
                                        </p:tgtEl>
                                      </p:cBhvr>
                                    </p:animEffect>
                                  </p:childTnLst>
                                </p:cTn>
                              </p:par>
                              <p:par>
                                <p:cTn id="17" presetID="2" presetClass="entr" presetSubtype="4"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a:extLst>
              <a:ext uri="{FF2B5EF4-FFF2-40B4-BE49-F238E27FC236}">
                <a16:creationId xmlns:a16="http://schemas.microsoft.com/office/drawing/2014/main" id="{7F87C007-BF48-47C2-941C-E9899287DCF2}"/>
              </a:ext>
            </a:extLst>
          </p:cNvPr>
          <p:cNvSpPr>
            <a:spLocks noChangeArrowheads="1"/>
          </p:cNvSpPr>
          <p:nvPr/>
        </p:nvSpPr>
        <p:spPr bwMode="auto">
          <a:xfrm>
            <a:off x="514350" y="125413"/>
            <a:ext cx="8058150" cy="43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hangingPunct="1">
              <a:lnSpc>
                <a:spcPct val="90000"/>
              </a:lnSpc>
              <a:spcBef>
                <a:spcPts val="1000"/>
              </a:spcBef>
              <a:buClr>
                <a:srgbClr val="000000"/>
              </a:buClr>
              <a:buSzPct val="100000"/>
              <a:buFont typeface="Times New Roman" panose="02020603050405020304" pitchFamily="18" charset="0"/>
              <a:buNone/>
            </a:pPr>
            <a:r>
              <a:rPr lang="en-US" altLang="en-US" sz="3200" b="1">
                <a:solidFill>
                  <a:srgbClr val="000000"/>
                </a:solidFill>
                <a:latin typeface="Calibri" panose="020F0502020204030204" pitchFamily="34" charset="0"/>
              </a:rPr>
              <a:t>Awareness of financial institutions options</a:t>
            </a:r>
          </a:p>
        </p:txBody>
      </p:sp>
      <p:sp>
        <p:nvSpPr>
          <p:cNvPr id="10243" name="Oval 2">
            <a:extLst>
              <a:ext uri="{FF2B5EF4-FFF2-40B4-BE49-F238E27FC236}">
                <a16:creationId xmlns:a16="http://schemas.microsoft.com/office/drawing/2014/main" id="{6264960E-0912-43C1-A76F-A874689C51F2}"/>
              </a:ext>
            </a:extLst>
          </p:cNvPr>
          <p:cNvSpPr>
            <a:spLocks noChangeArrowheads="1"/>
          </p:cNvSpPr>
          <p:nvPr/>
        </p:nvSpPr>
        <p:spPr bwMode="auto">
          <a:xfrm>
            <a:off x="6931025" y="2614613"/>
            <a:ext cx="571500" cy="574675"/>
          </a:xfrm>
          <a:prstGeom prst="ellipse">
            <a:avLst/>
          </a:prstGeom>
          <a:solidFill>
            <a:srgbClr val="4AADA7"/>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10244" name="Oval 3">
            <a:extLst>
              <a:ext uri="{FF2B5EF4-FFF2-40B4-BE49-F238E27FC236}">
                <a16:creationId xmlns:a16="http://schemas.microsoft.com/office/drawing/2014/main" id="{A89121C5-E492-467A-88C5-BDC81CA0DC43}"/>
              </a:ext>
            </a:extLst>
          </p:cNvPr>
          <p:cNvSpPr>
            <a:spLocks noChangeArrowheads="1"/>
          </p:cNvSpPr>
          <p:nvPr/>
        </p:nvSpPr>
        <p:spPr bwMode="auto">
          <a:xfrm>
            <a:off x="6565900" y="3937000"/>
            <a:ext cx="571500" cy="571500"/>
          </a:xfrm>
          <a:prstGeom prst="ellipse">
            <a:avLst/>
          </a:prstGeom>
          <a:solidFill>
            <a:srgbClr val="9FDFA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10245" name="Oval 4">
            <a:extLst>
              <a:ext uri="{FF2B5EF4-FFF2-40B4-BE49-F238E27FC236}">
                <a16:creationId xmlns:a16="http://schemas.microsoft.com/office/drawing/2014/main" id="{CE7A5130-DCFB-4C52-B326-AD0C3122F5AA}"/>
              </a:ext>
            </a:extLst>
          </p:cNvPr>
          <p:cNvSpPr>
            <a:spLocks noChangeArrowheads="1"/>
          </p:cNvSpPr>
          <p:nvPr/>
        </p:nvSpPr>
        <p:spPr bwMode="auto">
          <a:xfrm>
            <a:off x="6565900" y="1258888"/>
            <a:ext cx="571500" cy="574675"/>
          </a:xfrm>
          <a:prstGeom prst="ellipse">
            <a:avLst/>
          </a:prstGeom>
          <a:solidFill>
            <a:srgbClr val="55797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10246" name="Oval 5">
            <a:extLst>
              <a:ext uri="{FF2B5EF4-FFF2-40B4-BE49-F238E27FC236}">
                <a16:creationId xmlns:a16="http://schemas.microsoft.com/office/drawing/2014/main" id="{59C2F6A0-9305-4B87-9246-0EC448ED3FA6}"/>
              </a:ext>
            </a:extLst>
          </p:cNvPr>
          <p:cNvSpPr>
            <a:spLocks noChangeArrowheads="1"/>
          </p:cNvSpPr>
          <p:nvPr/>
        </p:nvSpPr>
        <p:spPr bwMode="auto">
          <a:xfrm>
            <a:off x="1646238" y="2590800"/>
            <a:ext cx="571500" cy="571500"/>
          </a:xfrm>
          <a:prstGeom prst="ellipse">
            <a:avLst/>
          </a:prstGeom>
          <a:solidFill>
            <a:srgbClr val="4AADA7"/>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10247" name="Oval 6">
            <a:extLst>
              <a:ext uri="{FF2B5EF4-FFF2-40B4-BE49-F238E27FC236}">
                <a16:creationId xmlns:a16="http://schemas.microsoft.com/office/drawing/2014/main" id="{0AD05587-156E-4489-A097-D2B5C379BFC4}"/>
              </a:ext>
            </a:extLst>
          </p:cNvPr>
          <p:cNvSpPr>
            <a:spLocks noChangeArrowheads="1"/>
          </p:cNvSpPr>
          <p:nvPr/>
        </p:nvSpPr>
        <p:spPr bwMode="auto">
          <a:xfrm>
            <a:off x="2009775" y="1270000"/>
            <a:ext cx="571500" cy="574675"/>
          </a:xfrm>
          <a:prstGeom prst="ellipse">
            <a:avLst/>
          </a:prstGeom>
          <a:solidFill>
            <a:srgbClr val="9FDFA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10248" name="Oval 7">
            <a:extLst>
              <a:ext uri="{FF2B5EF4-FFF2-40B4-BE49-F238E27FC236}">
                <a16:creationId xmlns:a16="http://schemas.microsoft.com/office/drawing/2014/main" id="{B671AB2E-D9DA-4097-8D06-3342C8EDEB8C}"/>
              </a:ext>
            </a:extLst>
          </p:cNvPr>
          <p:cNvSpPr>
            <a:spLocks noChangeArrowheads="1"/>
          </p:cNvSpPr>
          <p:nvPr/>
        </p:nvSpPr>
        <p:spPr bwMode="auto">
          <a:xfrm>
            <a:off x="2009775" y="3944938"/>
            <a:ext cx="571500" cy="571500"/>
          </a:xfrm>
          <a:prstGeom prst="ellipse">
            <a:avLst/>
          </a:prstGeom>
          <a:solidFill>
            <a:srgbClr val="55797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10249" name="Rectangle 8">
            <a:extLst>
              <a:ext uri="{FF2B5EF4-FFF2-40B4-BE49-F238E27FC236}">
                <a16:creationId xmlns:a16="http://schemas.microsoft.com/office/drawing/2014/main" id="{C64356C2-2A03-4004-8183-5C00886D6CCF}"/>
              </a:ext>
            </a:extLst>
          </p:cNvPr>
          <p:cNvSpPr>
            <a:spLocks noChangeArrowheads="1"/>
          </p:cNvSpPr>
          <p:nvPr/>
        </p:nvSpPr>
        <p:spPr bwMode="auto">
          <a:xfrm>
            <a:off x="2170113" y="1339850"/>
            <a:ext cx="20637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eaLnBrk="1">
              <a:buClr>
                <a:srgbClr val="000000"/>
              </a:buClr>
              <a:buSzPct val="100000"/>
              <a:buFont typeface="Times New Roman" panose="02020603050405020304" pitchFamily="18" charset="0"/>
              <a:buNone/>
            </a:pPr>
            <a:r>
              <a:rPr lang="en-US" altLang="en-US" sz="2900">
                <a:solidFill>
                  <a:srgbClr val="000000"/>
                </a:solidFill>
                <a:latin typeface="Open Sans" pitchFamily="32" charset="0"/>
              </a:rPr>
              <a:t>1</a:t>
            </a:r>
          </a:p>
        </p:txBody>
      </p:sp>
      <p:sp>
        <p:nvSpPr>
          <p:cNvPr id="10250" name="Rectangle 9">
            <a:extLst>
              <a:ext uri="{FF2B5EF4-FFF2-40B4-BE49-F238E27FC236}">
                <a16:creationId xmlns:a16="http://schemas.microsoft.com/office/drawing/2014/main" id="{971CE1FC-F4E0-4DA7-A20B-332179B71EBF}"/>
              </a:ext>
            </a:extLst>
          </p:cNvPr>
          <p:cNvSpPr>
            <a:spLocks noChangeArrowheads="1"/>
          </p:cNvSpPr>
          <p:nvPr/>
        </p:nvSpPr>
        <p:spPr bwMode="auto">
          <a:xfrm>
            <a:off x="6729413" y="1327150"/>
            <a:ext cx="20637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eaLnBrk="1">
              <a:buClr>
                <a:srgbClr val="000000"/>
              </a:buClr>
              <a:buSzPct val="100000"/>
              <a:buFont typeface="Times New Roman" panose="02020603050405020304" pitchFamily="18" charset="0"/>
              <a:buNone/>
            </a:pPr>
            <a:r>
              <a:rPr lang="en-US" altLang="en-US" sz="2900">
                <a:solidFill>
                  <a:srgbClr val="000000"/>
                </a:solidFill>
                <a:latin typeface="Open Sans" pitchFamily="32" charset="0"/>
              </a:rPr>
              <a:t>6</a:t>
            </a:r>
          </a:p>
        </p:txBody>
      </p:sp>
      <p:sp>
        <p:nvSpPr>
          <p:cNvPr id="10251" name="Rectangle 10">
            <a:extLst>
              <a:ext uri="{FF2B5EF4-FFF2-40B4-BE49-F238E27FC236}">
                <a16:creationId xmlns:a16="http://schemas.microsoft.com/office/drawing/2014/main" id="{49C26C8C-9529-48D0-8B9D-5CD97C5594B2}"/>
              </a:ext>
            </a:extLst>
          </p:cNvPr>
          <p:cNvSpPr>
            <a:spLocks noChangeArrowheads="1"/>
          </p:cNvSpPr>
          <p:nvPr/>
        </p:nvSpPr>
        <p:spPr bwMode="auto">
          <a:xfrm>
            <a:off x="7100888" y="2689225"/>
            <a:ext cx="20637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eaLnBrk="1">
              <a:buClr>
                <a:srgbClr val="000000"/>
              </a:buClr>
              <a:buSzPct val="100000"/>
              <a:buFont typeface="Times New Roman" panose="02020603050405020304" pitchFamily="18" charset="0"/>
              <a:buNone/>
            </a:pPr>
            <a:r>
              <a:rPr lang="en-US" altLang="en-US" sz="2900">
                <a:solidFill>
                  <a:srgbClr val="000000"/>
                </a:solidFill>
                <a:latin typeface="Open Sans" pitchFamily="32" charset="0"/>
              </a:rPr>
              <a:t>5</a:t>
            </a:r>
          </a:p>
        </p:txBody>
      </p:sp>
      <p:sp>
        <p:nvSpPr>
          <p:cNvPr id="10252" name="Rectangle 11">
            <a:extLst>
              <a:ext uri="{FF2B5EF4-FFF2-40B4-BE49-F238E27FC236}">
                <a16:creationId xmlns:a16="http://schemas.microsoft.com/office/drawing/2014/main" id="{35A0F249-1FD7-4461-A400-A5B1D6E4EAC2}"/>
              </a:ext>
            </a:extLst>
          </p:cNvPr>
          <p:cNvSpPr>
            <a:spLocks noChangeArrowheads="1"/>
          </p:cNvSpPr>
          <p:nvPr/>
        </p:nvSpPr>
        <p:spPr bwMode="auto">
          <a:xfrm>
            <a:off x="6718300" y="4006850"/>
            <a:ext cx="20637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eaLnBrk="1">
              <a:buClr>
                <a:srgbClr val="000000"/>
              </a:buClr>
              <a:buSzPct val="100000"/>
              <a:buFont typeface="Times New Roman" panose="02020603050405020304" pitchFamily="18" charset="0"/>
              <a:buNone/>
            </a:pPr>
            <a:r>
              <a:rPr lang="en-US" altLang="en-US" sz="2900">
                <a:solidFill>
                  <a:srgbClr val="000000"/>
                </a:solidFill>
                <a:latin typeface="Open Sans" pitchFamily="32" charset="0"/>
              </a:rPr>
              <a:t>4</a:t>
            </a:r>
          </a:p>
        </p:txBody>
      </p:sp>
      <p:sp>
        <p:nvSpPr>
          <p:cNvPr id="10253" name="Rectangle 12">
            <a:extLst>
              <a:ext uri="{FF2B5EF4-FFF2-40B4-BE49-F238E27FC236}">
                <a16:creationId xmlns:a16="http://schemas.microsoft.com/office/drawing/2014/main" id="{8F8EE1D8-6EFC-44A0-90A3-F4402BE0BC40}"/>
              </a:ext>
            </a:extLst>
          </p:cNvPr>
          <p:cNvSpPr>
            <a:spLocks noChangeArrowheads="1"/>
          </p:cNvSpPr>
          <p:nvPr/>
        </p:nvSpPr>
        <p:spPr bwMode="auto">
          <a:xfrm>
            <a:off x="1811338" y="2649538"/>
            <a:ext cx="20637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eaLnBrk="1">
              <a:buClr>
                <a:srgbClr val="000000"/>
              </a:buClr>
              <a:buSzPct val="100000"/>
              <a:buFont typeface="Times New Roman" panose="02020603050405020304" pitchFamily="18" charset="0"/>
              <a:buNone/>
            </a:pPr>
            <a:r>
              <a:rPr lang="en-US" altLang="en-US" sz="2900">
                <a:solidFill>
                  <a:srgbClr val="000000"/>
                </a:solidFill>
                <a:latin typeface="Open Sans" pitchFamily="32" charset="0"/>
              </a:rPr>
              <a:t>2</a:t>
            </a:r>
          </a:p>
        </p:txBody>
      </p:sp>
      <p:sp>
        <p:nvSpPr>
          <p:cNvPr id="10254" name="Rectangle 13">
            <a:extLst>
              <a:ext uri="{FF2B5EF4-FFF2-40B4-BE49-F238E27FC236}">
                <a16:creationId xmlns:a16="http://schemas.microsoft.com/office/drawing/2014/main" id="{D9B63E24-9BFF-446D-93D9-3126B447CD43}"/>
              </a:ext>
            </a:extLst>
          </p:cNvPr>
          <p:cNvSpPr>
            <a:spLocks noChangeArrowheads="1"/>
          </p:cNvSpPr>
          <p:nvPr/>
        </p:nvSpPr>
        <p:spPr bwMode="auto">
          <a:xfrm>
            <a:off x="2184400" y="4021138"/>
            <a:ext cx="20637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eaLnBrk="1">
              <a:buClr>
                <a:srgbClr val="000000"/>
              </a:buClr>
              <a:buSzPct val="100000"/>
              <a:buFont typeface="Times New Roman" panose="02020603050405020304" pitchFamily="18" charset="0"/>
              <a:buNone/>
            </a:pPr>
            <a:r>
              <a:rPr lang="en-US" altLang="en-US" sz="2900">
                <a:solidFill>
                  <a:srgbClr val="000000"/>
                </a:solidFill>
                <a:latin typeface="Open Sans" pitchFamily="32" charset="0"/>
              </a:rPr>
              <a:t>3</a:t>
            </a:r>
          </a:p>
        </p:txBody>
      </p:sp>
      <p:sp>
        <p:nvSpPr>
          <p:cNvPr id="10255" name="Freeform 14">
            <a:extLst>
              <a:ext uri="{FF2B5EF4-FFF2-40B4-BE49-F238E27FC236}">
                <a16:creationId xmlns:a16="http://schemas.microsoft.com/office/drawing/2014/main" id="{1BE3F2F9-5543-455D-BE84-EBDE2456B67F}"/>
              </a:ext>
            </a:extLst>
          </p:cNvPr>
          <p:cNvSpPr>
            <a:spLocks noChangeArrowheads="1"/>
          </p:cNvSpPr>
          <p:nvPr/>
        </p:nvSpPr>
        <p:spPr bwMode="auto">
          <a:xfrm>
            <a:off x="6999288" y="1862138"/>
            <a:ext cx="206375" cy="682625"/>
          </a:xfrm>
          <a:custGeom>
            <a:avLst/>
            <a:gdLst>
              <a:gd name="T0" fmla="*/ 2147483647 w 69"/>
              <a:gd name="T1" fmla="*/ 2147483647 h 227"/>
              <a:gd name="T2" fmla="*/ 2147483647 w 69"/>
              <a:gd name="T3" fmla="*/ 2147483647 h 227"/>
              <a:gd name="T4" fmla="*/ 2147483647 w 69"/>
              <a:gd name="T5" fmla="*/ 2147483647 h 227"/>
              <a:gd name="T6" fmla="*/ 2147483647 w 69"/>
              <a:gd name="T7" fmla="*/ 2147483647 h 227"/>
              <a:gd name="T8" fmla="*/ 2147483647 w 69"/>
              <a:gd name="T9" fmla="*/ 2147483647 h 227"/>
              <a:gd name="T10" fmla="*/ 2147483647 w 69"/>
              <a:gd name="T11" fmla="*/ 2147483647 h 227"/>
              <a:gd name="T12" fmla="*/ 2147483647 w 69"/>
              <a:gd name="T13" fmla="*/ 2147483647 h 227"/>
              <a:gd name="T14" fmla="*/ 2147483647 w 69"/>
              <a:gd name="T15" fmla="*/ 2147483647 h 22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 h="227">
                <a:moveTo>
                  <a:pt x="64" y="227"/>
                </a:moveTo>
                <a:cubicBezTo>
                  <a:pt x="61" y="227"/>
                  <a:pt x="59" y="225"/>
                  <a:pt x="59" y="223"/>
                </a:cubicBezTo>
                <a:cubicBezTo>
                  <a:pt x="49" y="149"/>
                  <a:pt x="29" y="76"/>
                  <a:pt x="1" y="7"/>
                </a:cubicBezTo>
                <a:cubicBezTo>
                  <a:pt x="0" y="5"/>
                  <a:pt x="1" y="2"/>
                  <a:pt x="3" y="1"/>
                </a:cubicBezTo>
                <a:cubicBezTo>
                  <a:pt x="6" y="0"/>
                  <a:pt x="8" y="1"/>
                  <a:pt x="9" y="4"/>
                </a:cubicBezTo>
                <a:cubicBezTo>
                  <a:pt x="38" y="74"/>
                  <a:pt x="58" y="147"/>
                  <a:pt x="68" y="222"/>
                </a:cubicBezTo>
                <a:cubicBezTo>
                  <a:pt x="69" y="224"/>
                  <a:pt x="67" y="227"/>
                  <a:pt x="64" y="227"/>
                </a:cubicBezTo>
                <a:cubicBezTo>
                  <a:pt x="64" y="227"/>
                  <a:pt x="64" y="227"/>
                  <a:pt x="64" y="227"/>
                </a:cubicBezTo>
                <a:close/>
              </a:path>
            </a:pathLst>
          </a:custGeom>
          <a:solidFill>
            <a:srgbClr val="353535"/>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10256" name="Freeform 15">
            <a:extLst>
              <a:ext uri="{FF2B5EF4-FFF2-40B4-BE49-F238E27FC236}">
                <a16:creationId xmlns:a16="http://schemas.microsoft.com/office/drawing/2014/main" id="{C552EF37-250E-4DD5-8745-AB7D21F1DC05}"/>
              </a:ext>
            </a:extLst>
          </p:cNvPr>
          <p:cNvSpPr>
            <a:spLocks noChangeArrowheads="1"/>
          </p:cNvSpPr>
          <p:nvPr/>
        </p:nvSpPr>
        <p:spPr bwMode="auto">
          <a:xfrm>
            <a:off x="6999288" y="3240088"/>
            <a:ext cx="206375" cy="682625"/>
          </a:xfrm>
          <a:custGeom>
            <a:avLst/>
            <a:gdLst>
              <a:gd name="T0" fmla="*/ 2147483647 w 69"/>
              <a:gd name="T1" fmla="*/ 2147483647 h 227"/>
              <a:gd name="T2" fmla="*/ 2147483647 w 69"/>
              <a:gd name="T3" fmla="*/ 2147483647 h 227"/>
              <a:gd name="T4" fmla="*/ 2147483647 w 69"/>
              <a:gd name="T5" fmla="*/ 2147483647 h 227"/>
              <a:gd name="T6" fmla="*/ 2147483647 w 69"/>
              <a:gd name="T7" fmla="*/ 2147483647 h 227"/>
              <a:gd name="T8" fmla="*/ 2147483647 w 69"/>
              <a:gd name="T9" fmla="*/ 2147483647 h 227"/>
              <a:gd name="T10" fmla="*/ 2147483647 w 69"/>
              <a:gd name="T11" fmla="*/ 2147483647 h 227"/>
              <a:gd name="T12" fmla="*/ 2147483647 w 69"/>
              <a:gd name="T13" fmla="*/ 2147483647 h 227"/>
              <a:gd name="T14" fmla="*/ 2147483647 w 69"/>
              <a:gd name="T15" fmla="*/ 2147483647 h 22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 h="227">
                <a:moveTo>
                  <a:pt x="5" y="227"/>
                </a:moveTo>
                <a:cubicBezTo>
                  <a:pt x="4" y="227"/>
                  <a:pt x="4" y="227"/>
                  <a:pt x="3" y="227"/>
                </a:cubicBezTo>
                <a:cubicBezTo>
                  <a:pt x="1" y="226"/>
                  <a:pt x="0" y="223"/>
                  <a:pt x="1" y="221"/>
                </a:cubicBezTo>
                <a:cubicBezTo>
                  <a:pt x="29" y="152"/>
                  <a:pt x="49" y="79"/>
                  <a:pt x="59" y="5"/>
                </a:cubicBezTo>
                <a:cubicBezTo>
                  <a:pt x="59" y="2"/>
                  <a:pt x="62" y="0"/>
                  <a:pt x="64" y="1"/>
                </a:cubicBezTo>
                <a:cubicBezTo>
                  <a:pt x="67" y="1"/>
                  <a:pt x="69" y="4"/>
                  <a:pt x="68" y="6"/>
                </a:cubicBezTo>
                <a:cubicBezTo>
                  <a:pt x="58" y="81"/>
                  <a:pt x="38" y="154"/>
                  <a:pt x="9" y="224"/>
                </a:cubicBezTo>
                <a:cubicBezTo>
                  <a:pt x="9" y="226"/>
                  <a:pt x="7" y="227"/>
                  <a:pt x="5" y="227"/>
                </a:cubicBezTo>
                <a:close/>
              </a:path>
            </a:pathLst>
          </a:custGeom>
          <a:solidFill>
            <a:srgbClr val="353535"/>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10257" name="Freeform 16">
            <a:extLst>
              <a:ext uri="{FF2B5EF4-FFF2-40B4-BE49-F238E27FC236}">
                <a16:creationId xmlns:a16="http://schemas.microsoft.com/office/drawing/2014/main" id="{593E10E9-2070-456E-B6E8-C3E277AABA98}"/>
              </a:ext>
            </a:extLst>
          </p:cNvPr>
          <p:cNvSpPr>
            <a:spLocks noChangeArrowheads="1"/>
          </p:cNvSpPr>
          <p:nvPr/>
        </p:nvSpPr>
        <p:spPr bwMode="auto">
          <a:xfrm>
            <a:off x="1941513" y="3232150"/>
            <a:ext cx="206375" cy="682625"/>
          </a:xfrm>
          <a:custGeom>
            <a:avLst/>
            <a:gdLst>
              <a:gd name="T0" fmla="*/ 2147483647 w 69"/>
              <a:gd name="T1" fmla="*/ 0 h 227"/>
              <a:gd name="T2" fmla="*/ 2147483647 w 69"/>
              <a:gd name="T3" fmla="*/ 2147483647 h 227"/>
              <a:gd name="T4" fmla="*/ 2147483647 w 69"/>
              <a:gd name="T5" fmla="*/ 2147483647 h 227"/>
              <a:gd name="T6" fmla="*/ 2147483647 w 69"/>
              <a:gd name="T7" fmla="*/ 2147483647 h 227"/>
              <a:gd name="T8" fmla="*/ 2147483647 w 69"/>
              <a:gd name="T9" fmla="*/ 2147483647 h 227"/>
              <a:gd name="T10" fmla="*/ 2147483647 w 69"/>
              <a:gd name="T11" fmla="*/ 2147483647 h 227"/>
              <a:gd name="T12" fmla="*/ 2147483647 w 69"/>
              <a:gd name="T13" fmla="*/ 0 h 227"/>
              <a:gd name="T14" fmla="*/ 2147483647 w 69"/>
              <a:gd name="T15" fmla="*/ 0 h 22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 h="227">
                <a:moveTo>
                  <a:pt x="5" y="0"/>
                </a:moveTo>
                <a:cubicBezTo>
                  <a:pt x="8" y="0"/>
                  <a:pt x="10" y="2"/>
                  <a:pt x="10" y="4"/>
                </a:cubicBezTo>
                <a:cubicBezTo>
                  <a:pt x="20" y="79"/>
                  <a:pt x="40" y="151"/>
                  <a:pt x="68" y="220"/>
                </a:cubicBezTo>
                <a:cubicBezTo>
                  <a:pt x="69" y="223"/>
                  <a:pt x="68" y="225"/>
                  <a:pt x="66" y="226"/>
                </a:cubicBezTo>
                <a:cubicBezTo>
                  <a:pt x="63" y="227"/>
                  <a:pt x="61" y="226"/>
                  <a:pt x="60" y="224"/>
                </a:cubicBezTo>
                <a:cubicBezTo>
                  <a:pt x="31" y="154"/>
                  <a:pt x="11" y="81"/>
                  <a:pt x="1" y="6"/>
                </a:cubicBezTo>
                <a:cubicBezTo>
                  <a:pt x="0" y="3"/>
                  <a:pt x="2" y="1"/>
                  <a:pt x="5" y="0"/>
                </a:cubicBezTo>
                <a:cubicBezTo>
                  <a:pt x="5" y="0"/>
                  <a:pt x="5" y="0"/>
                  <a:pt x="5" y="0"/>
                </a:cubicBezTo>
                <a:close/>
              </a:path>
            </a:pathLst>
          </a:custGeom>
          <a:solidFill>
            <a:srgbClr val="353535"/>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10258" name="Freeform 17">
            <a:extLst>
              <a:ext uri="{FF2B5EF4-FFF2-40B4-BE49-F238E27FC236}">
                <a16:creationId xmlns:a16="http://schemas.microsoft.com/office/drawing/2014/main" id="{6F9C20E7-1BEE-44BA-A1DF-C62592DCE346}"/>
              </a:ext>
            </a:extLst>
          </p:cNvPr>
          <p:cNvSpPr>
            <a:spLocks noChangeArrowheads="1"/>
          </p:cNvSpPr>
          <p:nvPr/>
        </p:nvSpPr>
        <p:spPr bwMode="auto">
          <a:xfrm>
            <a:off x="1941513" y="1852613"/>
            <a:ext cx="206375" cy="682625"/>
          </a:xfrm>
          <a:custGeom>
            <a:avLst/>
            <a:gdLst>
              <a:gd name="T0" fmla="*/ 2147483647 w 69"/>
              <a:gd name="T1" fmla="*/ 0 h 227"/>
              <a:gd name="T2" fmla="*/ 2147483647 w 69"/>
              <a:gd name="T3" fmla="*/ 2147483647 h 227"/>
              <a:gd name="T4" fmla="*/ 2147483647 w 69"/>
              <a:gd name="T5" fmla="*/ 2147483647 h 227"/>
              <a:gd name="T6" fmla="*/ 2147483647 w 69"/>
              <a:gd name="T7" fmla="*/ 2147483647 h 227"/>
              <a:gd name="T8" fmla="*/ 2147483647 w 69"/>
              <a:gd name="T9" fmla="*/ 2147483647 h 227"/>
              <a:gd name="T10" fmla="*/ 2147483647 w 69"/>
              <a:gd name="T11" fmla="*/ 2147483647 h 227"/>
              <a:gd name="T12" fmla="*/ 2147483647 w 69"/>
              <a:gd name="T13" fmla="*/ 2147483647 h 227"/>
              <a:gd name="T14" fmla="*/ 2147483647 w 69"/>
              <a:gd name="T15" fmla="*/ 0 h 22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9" h="227">
                <a:moveTo>
                  <a:pt x="64" y="0"/>
                </a:moveTo>
                <a:cubicBezTo>
                  <a:pt x="65" y="0"/>
                  <a:pt x="65" y="0"/>
                  <a:pt x="66" y="1"/>
                </a:cubicBezTo>
                <a:cubicBezTo>
                  <a:pt x="68" y="2"/>
                  <a:pt x="69" y="5"/>
                  <a:pt x="68" y="7"/>
                </a:cubicBezTo>
                <a:cubicBezTo>
                  <a:pt x="40" y="76"/>
                  <a:pt x="20" y="149"/>
                  <a:pt x="10" y="223"/>
                </a:cubicBezTo>
                <a:cubicBezTo>
                  <a:pt x="10" y="225"/>
                  <a:pt x="7" y="227"/>
                  <a:pt x="5" y="227"/>
                </a:cubicBezTo>
                <a:cubicBezTo>
                  <a:pt x="2" y="226"/>
                  <a:pt x="0" y="224"/>
                  <a:pt x="1" y="221"/>
                </a:cubicBezTo>
                <a:cubicBezTo>
                  <a:pt x="11" y="146"/>
                  <a:pt x="31" y="73"/>
                  <a:pt x="60" y="3"/>
                </a:cubicBezTo>
                <a:cubicBezTo>
                  <a:pt x="60" y="1"/>
                  <a:pt x="62" y="0"/>
                  <a:pt x="64" y="0"/>
                </a:cubicBezTo>
                <a:close/>
              </a:path>
            </a:pathLst>
          </a:custGeom>
          <a:solidFill>
            <a:srgbClr val="353535"/>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10259" name="Freeform 18">
            <a:extLst>
              <a:ext uri="{FF2B5EF4-FFF2-40B4-BE49-F238E27FC236}">
                <a16:creationId xmlns:a16="http://schemas.microsoft.com/office/drawing/2014/main" id="{34C1963F-41F9-4AC1-AB13-AD4CE8F03AC8}"/>
              </a:ext>
            </a:extLst>
          </p:cNvPr>
          <p:cNvSpPr>
            <a:spLocks noChangeArrowheads="1"/>
          </p:cNvSpPr>
          <p:nvPr/>
        </p:nvSpPr>
        <p:spPr bwMode="auto">
          <a:xfrm>
            <a:off x="4605338" y="968375"/>
            <a:ext cx="1600200" cy="2609850"/>
          </a:xfrm>
          <a:custGeom>
            <a:avLst/>
            <a:gdLst>
              <a:gd name="T0" fmla="*/ 2147483647 w 532"/>
              <a:gd name="T1" fmla="*/ 2147483647 h 867"/>
              <a:gd name="T2" fmla="*/ 2147483647 w 532"/>
              <a:gd name="T3" fmla="*/ 2147483647 h 867"/>
              <a:gd name="T4" fmla="*/ 2147483647 w 532"/>
              <a:gd name="T5" fmla="*/ 2147483647 h 867"/>
              <a:gd name="T6" fmla="*/ 2147483647 w 532"/>
              <a:gd name="T7" fmla="*/ 0 h 867"/>
              <a:gd name="T8" fmla="*/ 2147483647 w 532"/>
              <a:gd name="T9" fmla="*/ 2147483647 h 867"/>
              <a:gd name="T10" fmla="*/ 2147483647 w 532"/>
              <a:gd name="T11" fmla="*/ 2147483647 h 867"/>
              <a:gd name="T12" fmla="*/ 2147483647 w 532"/>
              <a:gd name="T13" fmla="*/ 2147483647 h 867"/>
              <a:gd name="T14" fmla="*/ 2147483647 w 532"/>
              <a:gd name="T15" fmla="*/ 2147483647 h 867"/>
              <a:gd name="T16" fmla="*/ 2147483647 w 532"/>
              <a:gd name="T17" fmla="*/ 2147483647 h 867"/>
              <a:gd name="T18" fmla="*/ 2147483647 w 532"/>
              <a:gd name="T19" fmla="*/ 2147483647 h 867"/>
              <a:gd name="T20" fmla="*/ 2147483647 w 532"/>
              <a:gd name="T21" fmla="*/ 2147483647 h 867"/>
              <a:gd name="T22" fmla="*/ 2147483647 w 532"/>
              <a:gd name="T23" fmla="*/ 2147483647 h 867"/>
              <a:gd name="T24" fmla="*/ 2147483647 w 532"/>
              <a:gd name="T25" fmla="*/ 2147483647 h 867"/>
              <a:gd name="T26" fmla="*/ 2147483647 w 532"/>
              <a:gd name="T27" fmla="*/ 2147483647 h 86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32" h="867">
                <a:moveTo>
                  <a:pt x="333" y="753"/>
                </a:moveTo>
                <a:cubicBezTo>
                  <a:pt x="532" y="561"/>
                  <a:pt x="523" y="317"/>
                  <a:pt x="521" y="286"/>
                </a:cubicBezTo>
                <a:cubicBezTo>
                  <a:pt x="521" y="286"/>
                  <a:pt x="521" y="285"/>
                  <a:pt x="521" y="284"/>
                </a:cubicBezTo>
                <a:cubicBezTo>
                  <a:pt x="405" y="111"/>
                  <a:pt x="212" y="6"/>
                  <a:pt x="6" y="0"/>
                </a:cubicBezTo>
                <a:cubicBezTo>
                  <a:pt x="1" y="0"/>
                  <a:pt x="0" y="6"/>
                  <a:pt x="3" y="8"/>
                </a:cubicBezTo>
                <a:cubicBezTo>
                  <a:pt x="27" y="23"/>
                  <a:pt x="58" y="46"/>
                  <a:pt x="91" y="75"/>
                </a:cubicBezTo>
                <a:cubicBezTo>
                  <a:pt x="156" y="135"/>
                  <a:pt x="242" y="239"/>
                  <a:pt x="280" y="393"/>
                </a:cubicBezTo>
                <a:cubicBezTo>
                  <a:pt x="313" y="527"/>
                  <a:pt x="279" y="634"/>
                  <a:pt x="244" y="700"/>
                </a:cubicBezTo>
                <a:cubicBezTo>
                  <a:pt x="207" y="772"/>
                  <a:pt x="162" y="812"/>
                  <a:pt x="160" y="813"/>
                </a:cubicBezTo>
                <a:cubicBezTo>
                  <a:pt x="160" y="814"/>
                  <a:pt x="160" y="814"/>
                  <a:pt x="160" y="814"/>
                </a:cubicBezTo>
                <a:cubicBezTo>
                  <a:pt x="141" y="832"/>
                  <a:pt x="120" y="847"/>
                  <a:pt x="96" y="858"/>
                </a:cubicBezTo>
                <a:cubicBezTo>
                  <a:pt x="92" y="860"/>
                  <a:pt x="94" y="867"/>
                  <a:pt x="99" y="866"/>
                </a:cubicBezTo>
                <a:cubicBezTo>
                  <a:pt x="115" y="864"/>
                  <a:pt x="132" y="861"/>
                  <a:pt x="149" y="857"/>
                </a:cubicBezTo>
                <a:cubicBezTo>
                  <a:pt x="218" y="839"/>
                  <a:pt x="280" y="804"/>
                  <a:pt x="333" y="753"/>
                </a:cubicBezTo>
                <a:close/>
              </a:path>
            </a:pathLst>
          </a:custGeom>
          <a:solidFill>
            <a:srgbClr val="55797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10260" name="Freeform 19">
            <a:extLst>
              <a:ext uri="{FF2B5EF4-FFF2-40B4-BE49-F238E27FC236}">
                <a16:creationId xmlns:a16="http://schemas.microsoft.com/office/drawing/2014/main" id="{73C065EB-0275-40F2-91F1-83BC40DDB3CF}"/>
              </a:ext>
            </a:extLst>
          </p:cNvPr>
          <p:cNvSpPr>
            <a:spLocks noChangeArrowheads="1"/>
          </p:cNvSpPr>
          <p:nvPr/>
        </p:nvSpPr>
        <p:spPr bwMode="auto">
          <a:xfrm>
            <a:off x="2930525" y="969963"/>
            <a:ext cx="2538413" cy="1990725"/>
          </a:xfrm>
          <a:custGeom>
            <a:avLst/>
            <a:gdLst>
              <a:gd name="T0" fmla="*/ 2147483647 w 844"/>
              <a:gd name="T1" fmla="*/ 2147483647 h 661"/>
              <a:gd name="T2" fmla="*/ 2147483647 w 844"/>
              <a:gd name="T3" fmla="*/ 2147483647 h 661"/>
              <a:gd name="T4" fmla="*/ 2147483647 w 844"/>
              <a:gd name="T5" fmla="*/ 2147483647 h 661"/>
              <a:gd name="T6" fmla="*/ 2147483647 w 844"/>
              <a:gd name="T7" fmla="*/ 2147483647 h 661"/>
              <a:gd name="T8" fmla="*/ 2147483647 w 844"/>
              <a:gd name="T9" fmla="*/ 2147483647 h 661"/>
              <a:gd name="T10" fmla="*/ 2147483647 w 844"/>
              <a:gd name="T11" fmla="*/ 2147483647 h 661"/>
              <a:gd name="T12" fmla="*/ 2147483647 w 844"/>
              <a:gd name="T13" fmla="*/ 2147483647 h 661"/>
              <a:gd name="T14" fmla="*/ 2147483647 w 844"/>
              <a:gd name="T15" fmla="*/ 2147483647 h 661"/>
              <a:gd name="T16" fmla="*/ 2147483647 w 844"/>
              <a:gd name="T17" fmla="*/ 2147483647 h 661"/>
              <a:gd name="T18" fmla="*/ 2147483647 w 844"/>
              <a:gd name="T19" fmla="*/ 2147483647 h 661"/>
              <a:gd name="T20" fmla="*/ 2147483647 w 844"/>
              <a:gd name="T21" fmla="*/ 2147483647 h 661"/>
              <a:gd name="T22" fmla="*/ 2147483647 w 844"/>
              <a:gd name="T23" fmla="*/ 2147483647 h 661"/>
              <a:gd name="T24" fmla="*/ 2147483647 w 844"/>
              <a:gd name="T25" fmla="*/ 2147483647 h 66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4" h="661">
                <a:moveTo>
                  <a:pt x="508" y="1"/>
                </a:moveTo>
                <a:cubicBezTo>
                  <a:pt x="507" y="1"/>
                  <a:pt x="506" y="0"/>
                  <a:pt x="505" y="1"/>
                </a:cubicBezTo>
                <a:cubicBezTo>
                  <a:pt x="466" y="3"/>
                  <a:pt x="426" y="9"/>
                  <a:pt x="388" y="19"/>
                </a:cubicBezTo>
                <a:cubicBezTo>
                  <a:pt x="227" y="61"/>
                  <a:pt x="89" y="163"/>
                  <a:pt x="2" y="304"/>
                </a:cubicBezTo>
                <a:cubicBezTo>
                  <a:pt x="0" y="308"/>
                  <a:pt x="4" y="312"/>
                  <a:pt x="8" y="310"/>
                </a:cubicBezTo>
                <a:cubicBezTo>
                  <a:pt x="40" y="294"/>
                  <a:pt x="87" y="273"/>
                  <a:pt x="146" y="258"/>
                </a:cubicBezTo>
                <a:cubicBezTo>
                  <a:pt x="257" y="229"/>
                  <a:pt x="369" y="231"/>
                  <a:pt x="479" y="263"/>
                </a:cubicBezTo>
                <a:cubicBezTo>
                  <a:pt x="611" y="301"/>
                  <a:pt x="687" y="384"/>
                  <a:pt x="727" y="448"/>
                </a:cubicBezTo>
                <a:cubicBezTo>
                  <a:pt x="770" y="514"/>
                  <a:pt x="782" y="572"/>
                  <a:pt x="783" y="577"/>
                </a:cubicBezTo>
                <a:cubicBezTo>
                  <a:pt x="790" y="603"/>
                  <a:pt x="792" y="629"/>
                  <a:pt x="790" y="655"/>
                </a:cubicBezTo>
                <a:cubicBezTo>
                  <a:pt x="790" y="660"/>
                  <a:pt x="796" y="661"/>
                  <a:pt x="798" y="657"/>
                </a:cubicBezTo>
                <a:cubicBezTo>
                  <a:pt x="825" y="594"/>
                  <a:pt x="844" y="504"/>
                  <a:pt x="817" y="397"/>
                </a:cubicBezTo>
                <a:cubicBezTo>
                  <a:pt x="751" y="130"/>
                  <a:pt x="536" y="15"/>
                  <a:pt x="508" y="1"/>
                </a:cubicBezTo>
                <a:close/>
              </a:path>
            </a:pathLst>
          </a:custGeom>
          <a:solidFill>
            <a:srgbClr val="9FDFA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10261" name="Freeform 20">
            <a:extLst>
              <a:ext uri="{FF2B5EF4-FFF2-40B4-BE49-F238E27FC236}">
                <a16:creationId xmlns:a16="http://schemas.microsoft.com/office/drawing/2014/main" id="{8E488C97-5616-46ED-A7F3-934C33B87E20}"/>
              </a:ext>
            </a:extLst>
          </p:cNvPr>
          <p:cNvSpPr>
            <a:spLocks noChangeArrowheads="1"/>
          </p:cNvSpPr>
          <p:nvPr/>
        </p:nvSpPr>
        <p:spPr bwMode="auto">
          <a:xfrm>
            <a:off x="4137025" y="1960563"/>
            <a:ext cx="2411413" cy="2095500"/>
          </a:xfrm>
          <a:custGeom>
            <a:avLst/>
            <a:gdLst>
              <a:gd name="T0" fmla="*/ 2147483647 w 802"/>
              <a:gd name="T1" fmla="*/ 2147483647 h 696"/>
              <a:gd name="T2" fmla="*/ 2147483647 w 802"/>
              <a:gd name="T3" fmla="*/ 2147483647 h 696"/>
              <a:gd name="T4" fmla="*/ 2147483647 w 802"/>
              <a:gd name="T5" fmla="*/ 2147483647 h 696"/>
              <a:gd name="T6" fmla="*/ 2147483647 w 802"/>
              <a:gd name="T7" fmla="*/ 2147483647 h 696"/>
              <a:gd name="T8" fmla="*/ 2147483647 w 802"/>
              <a:gd name="T9" fmla="*/ 2147483647 h 696"/>
              <a:gd name="T10" fmla="*/ 2147483647 w 802"/>
              <a:gd name="T11" fmla="*/ 2147483647 h 696"/>
              <a:gd name="T12" fmla="*/ 2147483647 w 802"/>
              <a:gd name="T13" fmla="*/ 2147483647 h 696"/>
              <a:gd name="T14" fmla="*/ 2147483647 w 802"/>
              <a:gd name="T15" fmla="*/ 2147483647 h 696"/>
              <a:gd name="T16" fmla="*/ 2147483647 w 802"/>
              <a:gd name="T17" fmla="*/ 2147483647 h 696"/>
              <a:gd name="T18" fmla="*/ 2147483647 w 802"/>
              <a:gd name="T19" fmla="*/ 2147483647 h 696"/>
              <a:gd name="T20" fmla="*/ 2147483647 w 802"/>
              <a:gd name="T21" fmla="*/ 2147483647 h 696"/>
              <a:gd name="T22" fmla="*/ 2147483647 w 802"/>
              <a:gd name="T23" fmla="*/ 2147483647 h 696"/>
              <a:gd name="T24" fmla="*/ 2147483647 w 802"/>
              <a:gd name="T25" fmla="*/ 2147483647 h 696"/>
              <a:gd name="T26" fmla="*/ 2147483647 w 802"/>
              <a:gd name="T27" fmla="*/ 2147483647 h 696"/>
              <a:gd name="T28" fmla="*/ 2147483647 w 802"/>
              <a:gd name="T29" fmla="*/ 2147483647 h 696"/>
              <a:gd name="T30" fmla="*/ 2147483647 w 802"/>
              <a:gd name="T31" fmla="*/ 2147483647 h 6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02" h="696">
                <a:moveTo>
                  <a:pt x="504" y="437"/>
                </a:moveTo>
                <a:cubicBezTo>
                  <a:pt x="448" y="491"/>
                  <a:pt x="383" y="528"/>
                  <a:pt x="310" y="547"/>
                </a:cubicBezTo>
                <a:cubicBezTo>
                  <a:pt x="185" y="579"/>
                  <a:pt x="83" y="545"/>
                  <a:pt x="79" y="544"/>
                </a:cubicBezTo>
                <a:cubicBezTo>
                  <a:pt x="79" y="544"/>
                  <a:pt x="79" y="544"/>
                  <a:pt x="79" y="544"/>
                </a:cubicBezTo>
                <a:cubicBezTo>
                  <a:pt x="54" y="536"/>
                  <a:pt x="30" y="525"/>
                  <a:pt x="9" y="511"/>
                </a:cubicBezTo>
                <a:cubicBezTo>
                  <a:pt x="5" y="508"/>
                  <a:pt x="0" y="513"/>
                  <a:pt x="3" y="517"/>
                </a:cubicBezTo>
                <a:cubicBezTo>
                  <a:pt x="44" y="571"/>
                  <a:pt x="112" y="633"/>
                  <a:pt x="219" y="663"/>
                </a:cubicBezTo>
                <a:cubicBezTo>
                  <a:pt x="325" y="694"/>
                  <a:pt x="434" y="696"/>
                  <a:pt x="541" y="668"/>
                </a:cubicBezTo>
                <a:cubicBezTo>
                  <a:pt x="541" y="668"/>
                  <a:pt x="541" y="668"/>
                  <a:pt x="541" y="668"/>
                </a:cubicBezTo>
                <a:cubicBezTo>
                  <a:pt x="638" y="643"/>
                  <a:pt x="702" y="603"/>
                  <a:pt x="716" y="593"/>
                </a:cubicBezTo>
                <a:cubicBezTo>
                  <a:pt x="717" y="593"/>
                  <a:pt x="717" y="592"/>
                  <a:pt x="717" y="591"/>
                </a:cubicBezTo>
                <a:cubicBezTo>
                  <a:pt x="785" y="455"/>
                  <a:pt x="802" y="298"/>
                  <a:pt x="764" y="150"/>
                </a:cubicBezTo>
                <a:cubicBezTo>
                  <a:pt x="751" y="99"/>
                  <a:pt x="731" y="50"/>
                  <a:pt x="706" y="4"/>
                </a:cubicBezTo>
                <a:cubicBezTo>
                  <a:pt x="704" y="0"/>
                  <a:pt x="698" y="1"/>
                  <a:pt x="698" y="5"/>
                </a:cubicBezTo>
                <a:cubicBezTo>
                  <a:pt x="697" y="34"/>
                  <a:pt x="693" y="71"/>
                  <a:pt x="684" y="115"/>
                </a:cubicBezTo>
                <a:cubicBezTo>
                  <a:pt x="665" y="201"/>
                  <a:pt x="618" y="327"/>
                  <a:pt x="504" y="437"/>
                </a:cubicBezTo>
                <a:close/>
              </a:path>
            </a:pathLst>
          </a:custGeom>
          <a:solidFill>
            <a:srgbClr val="4AADA7"/>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10262" name="Freeform 21">
            <a:extLst>
              <a:ext uri="{FF2B5EF4-FFF2-40B4-BE49-F238E27FC236}">
                <a16:creationId xmlns:a16="http://schemas.microsoft.com/office/drawing/2014/main" id="{593C81FC-76DD-4B15-95BD-73C00B8F461C}"/>
              </a:ext>
            </a:extLst>
          </p:cNvPr>
          <p:cNvSpPr>
            <a:spLocks noChangeArrowheads="1"/>
          </p:cNvSpPr>
          <p:nvPr/>
        </p:nvSpPr>
        <p:spPr bwMode="auto">
          <a:xfrm>
            <a:off x="3679825" y="2819400"/>
            <a:ext cx="2538413" cy="1987550"/>
          </a:xfrm>
          <a:custGeom>
            <a:avLst/>
            <a:gdLst>
              <a:gd name="T0" fmla="*/ 2147483647 w 844"/>
              <a:gd name="T1" fmla="*/ 2147483647 h 660"/>
              <a:gd name="T2" fmla="*/ 2147483647 w 844"/>
              <a:gd name="T3" fmla="*/ 2147483647 h 660"/>
              <a:gd name="T4" fmla="*/ 2147483647 w 844"/>
              <a:gd name="T5" fmla="*/ 2147483647 h 660"/>
              <a:gd name="T6" fmla="*/ 2147483647 w 844"/>
              <a:gd name="T7" fmla="*/ 2147483647 h 660"/>
              <a:gd name="T8" fmla="*/ 2147483647 w 844"/>
              <a:gd name="T9" fmla="*/ 2147483647 h 660"/>
              <a:gd name="T10" fmla="*/ 2147483647 w 844"/>
              <a:gd name="T11" fmla="*/ 2147483647 h 660"/>
              <a:gd name="T12" fmla="*/ 2147483647 w 844"/>
              <a:gd name="T13" fmla="*/ 2147483647 h 660"/>
              <a:gd name="T14" fmla="*/ 2147483647 w 844"/>
              <a:gd name="T15" fmla="*/ 2147483647 h 660"/>
              <a:gd name="T16" fmla="*/ 2147483647 w 844"/>
              <a:gd name="T17" fmla="*/ 2147483647 h 660"/>
              <a:gd name="T18" fmla="*/ 2147483647 w 844"/>
              <a:gd name="T19" fmla="*/ 2147483647 h 660"/>
              <a:gd name="T20" fmla="*/ 2147483647 w 844"/>
              <a:gd name="T21" fmla="*/ 2147483647 h 660"/>
              <a:gd name="T22" fmla="*/ 2147483647 w 844"/>
              <a:gd name="T23" fmla="*/ 2147483647 h 660"/>
              <a:gd name="T24" fmla="*/ 2147483647 w 844"/>
              <a:gd name="T25" fmla="*/ 2147483647 h 6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4" h="660">
                <a:moveTo>
                  <a:pt x="336" y="660"/>
                </a:moveTo>
                <a:cubicBezTo>
                  <a:pt x="337" y="660"/>
                  <a:pt x="338" y="660"/>
                  <a:pt x="339" y="660"/>
                </a:cubicBezTo>
                <a:cubicBezTo>
                  <a:pt x="378" y="658"/>
                  <a:pt x="418" y="651"/>
                  <a:pt x="456" y="642"/>
                </a:cubicBezTo>
                <a:cubicBezTo>
                  <a:pt x="617" y="600"/>
                  <a:pt x="755" y="498"/>
                  <a:pt x="842" y="357"/>
                </a:cubicBezTo>
                <a:cubicBezTo>
                  <a:pt x="844" y="353"/>
                  <a:pt x="840" y="349"/>
                  <a:pt x="836" y="351"/>
                </a:cubicBezTo>
                <a:cubicBezTo>
                  <a:pt x="804" y="367"/>
                  <a:pt x="757" y="388"/>
                  <a:pt x="698" y="403"/>
                </a:cubicBezTo>
                <a:cubicBezTo>
                  <a:pt x="587" y="432"/>
                  <a:pt x="475" y="430"/>
                  <a:pt x="365" y="398"/>
                </a:cubicBezTo>
                <a:cubicBezTo>
                  <a:pt x="233" y="360"/>
                  <a:pt x="157" y="277"/>
                  <a:pt x="117" y="213"/>
                </a:cubicBezTo>
                <a:cubicBezTo>
                  <a:pt x="74" y="147"/>
                  <a:pt x="62" y="89"/>
                  <a:pt x="61" y="84"/>
                </a:cubicBezTo>
                <a:cubicBezTo>
                  <a:pt x="54" y="58"/>
                  <a:pt x="52" y="32"/>
                  <a:pt x="54" y="6"/>
                </a:cubicBezTo>
                <a:cubicBezTo>
                  <a:pt x="54" y="1"/>
                  <a:pt x="48" y="0"/>
                  <a:pt x="46" y="4"/>
                </a:cubicBezTo>
                <a:cubicBezTo>
                  <a:pt x="19" y="67"/>
                  <a:pt x="0" y="157"/>
                  <a:pt x="27" y="264"/>
                </a:cubicBezTo>
                <a:cubicBezTo>
                  <a:pt x="93" y="532"/>
                  <a:pt x="308" y="646"/>
                  <a:pt x="336" y="660"/>
                </a:cubicBezTo>
                <a:close/>
              </a:path>
            </a:pathLst>
          </a:custGeom>
          <a:solidFill>
            <a:srgbClr val="9FDFA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10263" name="Freeform 22">
            <a:extLst>
              <a:ext uri="{FF2B5EF4-FFF2-40B4-BE49-F238E27FC236}">
                <a16:creationId xmlns:a16="http://schemas.microsoft.com/office/drawing/2014/main" id="{53C2D459-9F39-458D-9E8A-667B30FD9BB5}"/>
              </a:ext>
            </a:extLst>
          </p:cNvPr>
          <p:cNvSpPr>
            <a:spLocks noChangeArrowheads="1"/>
          </p:cNvSpPr>
          <p:nvPr/>
        </p:nvSpPr>
        <p:spPr bwMode="auto">
          <a:xfrm>
            <a:off x="2941638" y="2201863"/>
            <a:ext cx="1600200" cy="2609850"/>
          </a:xfrm>
          <a:custGeom>
            <a:avLst/>
            <a:gdLst>
              <a:gd name="T0" fmla="*/ 2147483647 w 532"/>
              <a:gd name="T1" fmla="*/ 2147483647 h 867"/>
              <a:gd name="T2" fmla="*/ 2147483647 w 532"/>
              <a:gd name="T3" fmla="*/ 2147483647 h 867"/>
              <a:gd name="T4" fmla="*/ 2147483647 w 532"/>
              <a:gd name="T5" fmla="*/ 2147483647 h 867"/>
              <a:gd name="T6" fmla="*/ 2147483647 w 532"/>
              <a:gd name="T7" fmla="*/ 2147483647 h 867"/>
              <a:gd name="T8" fmla="*/ 2147483647 w 532"/>
              <a:gd name="T9" fmla="*/ 2147483647 h 867"/>
              <a:gd name="T10" fmla="*/ 2147483647 w 532"/>
              <a:gd name="T11" fmla="*/ 2147483647 h 867"/>
              <a:gd name="T12" fmla="*/ 2147483647 w 532"/>
              <a:gd name="T13" fmla="*/ 2147483647 h 867"/>
              <a:gd name="T14" fmla="*/ 2147483647 w 532"/>
              <a:gd name="T15" fmla="*/ 2147483647 h 867"/>
              <a:gd name="T16" fmla="*/ 2147483647 w 532"/>
              <a:gd name="T17" fmla="*/ 2147483647 h 867"/>
              <a:gd name="T18" fmla="*/ 2147483647 w 532"/>
              <a:gd name="T19" fmla="*/ 2147483647 h 867"/>
              <a:gd name="T20" fmla="*/ 2147483647 w 532"/>
              <a:gd name="T21" fmla="*/ 2147483647 h 867"/>
              <a:gd name="T22" fmla="*/ 2147483647 w 532"/>
              <a:gd name="T23" fmla="*/ 2147483647 h 867"/>
              <a:gd name="T24" fmla="*/ 2147483647 w 532"/>
              <a:gd name="T25" fmla="*/ 2147483647 h 867"/>
              <a:gd name="T26" fmla="*/ 2147483647 w 532"/>
              <a:gd name="T27" fmla="*/ 2147483647 h 86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32" h="867">
                <a:moveTo>
                  <a:pt x="383" y="10"/>
                </a:moveTo>
                <a:cubicBezTo>
                  <a:pt x="314" y="28"/>
                  <a:pt x="252" y="63"/>
                  <a:pt x="199" y="114"/>
                </a:cubicBezTo>
                <a:cubicBezTo>
                  <a:pt x="0" y="306"/>
                  <a:pt x="9" y="549"/>
                  <a:pt x="11" y="581"/>
                </a:cubicBezTo>
                <a:cubicBezTo>
                  <a:pt x="11" y="581"/>
                  <a:pt x="11" y="582"/>
                  <a:pt x="11" y="583"/>
                </a:cubicBezTo>
                <a:cubicBezTo>
                  <a:pt x="127" y="756"/>
                  <a:pt x="320" y="861"/>
                  <a:pt x="526" y="867"/>
                </a:cubicBezTo>
                <a:cubicBezTo>
                  <a:pt x="531" y="867"/>
                  <a:pt x="532" y="861"/>
                  <a:pt x="529" y="859"/>
                </a:cubicBezTo>
                <a:cubicBezTo>
                  <a:pt x="505" y="843"/>
                  <a:pt x="474" y="821"/>
                  <a:pt x="441" y="791"/>
                </a:cubicBezTo>
                <a:cubicBezTo>
                  <a:pt x="376" y="732"/>
                  <a:pt x="290" y="628"/>
                  <a:pt x="252" y="474"/>
                </a:cubicBezTo>
                <a:cubicBezTo>
                  <a:pt x="219" y="340"/>
                  <a:pt x="253" y="233"/>
                  <a:pt x="288" y="167"/>
                </a:cubicBezTo>
                <a:cubicBezTo>
                  <a:pt x="325" y="95"/>
                  <a:pt x="370" y="55"/>
                  <a:pt x="372" y="53"/>
                </a:cubicBezTo>
                <a:cubicBezTo>
                  <a:pt x="372" y="53"/>
                  <a:pt x="372" y="53"/>
                  <a:pt x="372" y="53"/>
                </a:cubicBezTo>
                <a:cubicBezTo>
                  <a:pt x="391" y="35"/>
                  <a:pt x="412" y="20"/>
                  <a:pt x="436" y="9"/>
                </a:cubicBezTo>
                <a:cubicBezTo>
                  <a:pt x="440" y="7"/>
                  <a:pt x="438" y="0"/>
                  <a:pt x="433" y="1"/>
                </a:cubicBezTo>
                <a:cubicBezTo>
                  <a:pt x="417" y="3"/>
                  <a:pt x="400" y="6"/>
                  <a:pt x="383" y="10"/>
                </a:cubicBezTo>
                <a:close/>
              </a:path>
            </a:pathLst>
          </a:custGeom>
          <a:solidFill>
            <a:srgbClr val="55797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10264" name="Freeform 23">
            <a:extLst>
              <a:ext uri="{FF2B5EF4-FFF2-40B4-BE49-F238E27FC236}">
                <a16:creationId xmlns:a16="http://schemas.microsoft.com/office/drawing/2014/main" id="{06899976-B8C0-4957-B72F-A38BE7744E39}"/>
              </a:ext>
            </a:extLst>
          </p:cNvPr>
          <p:cNvSpPr>
            <a:spLocks noChangeArrowheads="1"/>
          </p:cNvSpPr>
          <p:nvPr/>
        </p:nvSpPr>
        <p:spPr bwMode="auto">
          <a:xfrm>
            <a:off x="2598738" y="1724025"/>
            <a:ext cx="2411412" cy="2093913"/>
          </a:xfrm>
          <a:custGeom>
            <a:avLst/>
            <a:gdLst>
              <a:gd name="T0" fmla="*/ 2147483647 w 802"/>
              <a:gd name="T1" fmla="*/ 2147483647 h 696"/>
              <a:gd name="T2" fmla="*/ 2147483647 w 802"/>
              <a:gd name="T3" fmla="*/ 2147483647 h 696"/>
              <a:gd name="T4" fmla="*/ 2147483647 w 802"/>
              <a:gd name="T5" fmla="*/ 2147483647 h 696"/>
              <a:gd name="T6" fmla="*/ 2147483647 w 802"/>
              <a:gd name="T7" fmla="*/ 2147483647 h 696"/>
              <a:gd name="T8" fmla="*/ 2147483647 w 802"/>
              <a:gd name="T9" fmla="*/ 2147483647 h 696"/>
              <a:gd name="T10" fmla="*/ 2147483647 w 802"/>
              <a:gd name="T11" fmla="*/ 2147483647 h 696"/>
              <a:gd name="T12" fmla="*/ 2147483647 w 802"/>
              <a:gd name="T13" fmla="*/ 2147483647 h 696"/>
              <a:gd name="T14" fmla="*/ 2147483647 w 802"/>
              <a:gd name="T15" fmla="*/ 2147483647 h 696"/>
              <a:gd name="T16" fmla="*/ 2147483647 w 802"/>
              <a:gd name="T17" fmla="*/ 2147483647 h 696"/>
              <a:gd name="T18" fmla="*/ 2147483647 w 802"/>
              <a:gd name="T19" fmla="*/ 2147483647 h 696"/>
              <a:gd name="T20" fmla="*/ 2147483647 w 802"/>
              <a:gd name="T21" fmla="*/ 2147483647 h 696"/>
              <a:gd name="T22" fmla="*/ 2147483647 w 802"/>
              <a:gd name="T23" fmla="*/ 2147483647 h 696"/>
              <a:gd name="T24" fmla="*/ 2147483647 w 802"/>
              <a:gd name="T25" fmla="*/ 2147483647 h 696"/>
              <a:gd name="T26" fmla="*/ 2147483647 w 802"/>
              <a:gd name="T27" fmla="*/ 2147483647 h 696"/>
              <a:gd name="T28" fmla="*/ 2147483647 w 802"/>
              <a:gd name="T29" fmla="*/ 2147483647 h 69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2" h="696">
                <a:moveTo>
                  <a:pt x="583" y="33"/>
                </a:moveTo>
                <a:cubicBezTo>
                  <a:pt x="477" y="2"/>
                  <a:pt x="368" y="0"/>
                  <a:pt x="261" y="28"/>
                </a:cubicBezTo>
                <a:cubicBezTo>
                  <a:pt x="165" y="53"/>
                  <a:pt x="100" y="93"/>
                  <a:pt x="86" y="103"/>
                </a:cubicBezTo>
                <a:cubicBezTo>
                  <a:pt x="85" y="103"/>
                  <a:pt x="85" y="104"/>
                  <a:pt x="85" y="104"/>
                </a:cubicBezTo>
                <a:cubicBezTo>
                  <a:pt x="17" y="241"/>
                  <a:pt x="0" y="398"/>
                  <a:pt x="38" y="546"/>
                </a:cubicBezTo>
                <a:cubicBezTo>
                  <a:pt x="52" y="597"/>
                  <a:pt x="71" y="646"/>
                  <a:pt x="96" y="692"/>
                </a:cubicBezTo>
                <a:cubicBezTo>
                  <a:pt x="98" y="696"/>
                  <a:pt x="104" y="695"/>
                  <a:pt x="104" y="691"/>
                </a:cubicBezTo>
                <a:cubicBezTo>
                  <a:pt x="105" y="662"/>
                  <a:pt x="109" y="625"/>
                  <a:pt x="118" y="581"/>
                </a:cubicBezTo>
                <a:cubicBezTo>
                  <a:pt x="137" y="495"/>
                  <a:pt x="184" y="369"/>
                  <a:pt x="298" y="258"/>
                </a:cubicBezTo>
                <a:cubicBezTo>
                  <a:pt x="354" y="205"/>
                  <a:pt x="419" y="168"/>
                  <a:pt x="492" y="149"/>
                </a:cubicBezTo>
                <a:cubicBezTo>
                  <a:pt x="617" y="117"/>
                  <a:pt x="719" y="151"/>
                  <a:pt x="723" y="152"/>
                </a:cubicBezTo>
                <a:cubicBezTo>
                  <a:pt x="723" y="152"/>
                  <a:pt x="723" y="152"/>
                  <a:pt x="723" y="152"/>
                </a:cubicBezTo>
                <a:cubicBezTo>
                  <a:pt x="748" y="160"/>
                  <a:pt x="772" y="171"/>
                  <a:pt x="793" y="185"/>
                </a:cubicBezTo>
                <a:cubicBezTo>
                  <a:pt x="797" y="188"/>
                  <a:pt x="802" y="183"/>
                  <a:pt x="799" y="179"/>
                </a:cubicBezTo>
                <a:cubicBezTo>
                  <a:pt x="758" y="125"/>
                  <a:pt x="690" y="63"/>
                  <a:pt x="583" y="33"/>
                </a:cubicBezTo>
                <a:close/>
              </a:path>
            </a:pathLst>
          </a:custGeom>
          <a:solidFill>
            <a:srgbClr val="4AADA7"/>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10265" name="Freeform 29">
            <a:extLst>
              <a:ext uri="{FF2B5EF4-FFF2-40B4-BE49-F238E27FC236}">
                <a16:creationId xmlns:a16="http://schemas.microsoft.com/office/drawing/2014/main" id="{84D851E8-0E61-4133-B7DC-E3461D5B6E0E}"/>
              </a:ext>
            </a:extLst>
          </p:cNvPr>
          <p:cNvSpPr>
            <a:spLocks noChangeArrowheads="1"/>
          </p:cNvSpPr>
          <p:nvPr/>
        </p:nvSpPr>
        <p:spPr bwMode="auto">
          <a:xfrm>
            <a:off x="3225800" y="3575050"/>
            <a:ext cx="303213" cy="444500"/>
          </a:xfrm>
          <a:custGeom>
            <a:avLst/>
            <a:gdLst>
              <a:gd name="T0" fmla="*/ 2147483647 w 101"/>
              <a:gd name="T1" fmla="*/ 2147483647 h 148"/>
              <a:gd name="T2" fmla="*/ 2147483647 w 101"/>
              <a:gd name="T3" fmla="*/ 2147483647 h 148"/>
              <a:gd name="T4" fmla="*/ 2147483647 w 101"/>
              <a:gd name="T5" fmla="*/ 2147483647 h 148"/>
              <a:gd name="T6" fmla="*/ 2147483647 w 101"/>
              <a:gd name="T7" fmla="*/ 2147483647 h 148"/>
              <a:gd name="T8" fmla="*/ 2147483647 w 101"/>
              <a:gd name="T9" fmla="*/ 2147483647 h 148"/>
              <a:gd name="T10" fmla="*/ 2147483647 w 101"/>
              <a:gd name="T11" fmla="*/ 2147483647 h 148"/>
              <a:gd name="T12" fmla="*/ 2147483647 w 101"/>
              <a:gd name="T13" fmla="*/ 2147483647 h 148"/>
              <a:gd name="T14" fmla="*/ 2147483647 w 101"/>
              <a:gd name="T15" fmla="*/ 2147483647 h 148"/>
              <a:gd name="T16" fmla="*/ 2147483647 w 101"/>
              <a:gd name="T17" fmla="*/ 2147483647 h 148"/>
              <a:gd name="T18" fmla="*/ 2147483647 w 101"/>
              <a:gd name="T19" fmla="*/ 2147483647 h 148"/>
              <a:gd name="T20" fmla="*/ 2147483647 w 101"/>
              <a:gd name="T21" fmla="*/ 0 h 148"/>
              <a:gd name="T22" fmla="*/ 2147483647 w 101"/>
              <a:gd name="T23" fmla="*/ 0 h 148"/>
              <a:gd name="T24" fmla="*/ 2147483647 w 101"/>
              <a:gd name="T25" fmla="*/ 2147483647 h 148"/>
              <a:gd name="T26" fmla="*/ 2147483647 w 101"/>
              <a:gd name="T27" fmla="*/ 2147483647 h 148"/>
              <a:gd name="T28" fmla="*/ 0 w 101"/>
              <a:gd name="T29" fmla="*/ 2147483647 h 148"/>
              <a:gd name="T30" fmla="*/ 2147483647 w 101"/>
              <a:gd name="T31" fmla="*/ 2147483647 h 148"/>
              <a:gd name="T32" fmla="*/ 2147483647 w 101"/>
              <a:gd name="T33" fmla="*/ 2147483647 h 148"/>
              <a:gd name="T34" fmla="*/ 2147483647 w 101"/>
              <a:gd name="T35" fmla="*/ 2147483647 h 148"/>
              <a:gd name="T36" fmla="*/ 2147483647 w 101"/>
              <a:gd name="T37" fmla="*/ 2147483647 h 148"/>
              <a:gd name="T38" fmla="*/ 2147483647 w 101"/>
              <a:gd name="T39" fmla="*/ 2147483647 h 148"/>
              <a:gd name="T40" fmla="*/ 2147483647 w 101"/>
              <a:gd name="T41" fmla="*/ 2147483647 h 148"/>
              <a:gd name="T42" fmla="*/ 2147483647 w 101"/>
              <a:gd name="T43" fmla="*/ 2147483647 h 148"/>
              <a:gd name="T44" fmla="*/ 2147483647 w 101"/>
              <a:gd name="T45" fmla="*/ 2147483647 h 148"/>
              <a:gd name="T46" fmla="*/ 2147483647 w 101"/>
              <a:gd name="T47" fmla="*/ 2147483647 h 148"/>
              <a:gd name="T48" fmla="*/ 2147483647 w 101"/>
              <a:gd name="T49" fmla="*/ 2147483647 h 148"/>
              <a:gd name="T50" fmla="*/ 2147483647 w 101"/>
              <a:gd name="T51" fmla="*/ 2147483647 h 148"/>
              <a:gd name="T52" fmla="*/ 2147483647 w 101"/>
              <a:gd name="T53" fmla="*/ 2147483647 h 148"/>
              <a:gd name="T54" fmla="*/ 2147483647 w 101"/>
              <a:gd name="T55" fmla="*/ 2147483647 h 148"/>
              <a:gd name="T56" fmla="*/ 2147483647 w 101"/>
              <a:gd name="T57" fmla="*/ 2147483647 h 14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01" h="148">
                <a:moveTo>
                  <a:pt x="101" y="98"/>
                </a:moveTo>
                <a:cubicBezTo>
                  <a:pt x="101" y="83"/>
                  <a:pt x="89" y="71"/>
                  <a:pt x="66" y="65"/>
                </a:cubicBezTo>
                <a:cubicBezTo>
                  <a:pt x="63" y="65"/>
                  <a:pt x="50" y="61"/>
                  <a:pt x="47" y="61"/>
                </a:cubicBezTo>
                <a:cubicBezTo>
                  <a:pt x="29" y="56"/>
                  <a:pt x="24" y="53"/>
                  <a:pt x="24" y="48"/>
                </a:cubicBezTo>
                <a:cubicBezTo>
                  <a:pt x="24" y="43"/>
                  <a:pt x="31" y="37"/>
                  <a:pt x="49" y="37"/>
                </a:cubicBezTo>
                <a:cubicBezTo>
                  <a:pt x="62" y="37"/>
                  <a:pt x="75" y="47"/>
                  <a:pt x="75" y="47"/>
                </a:cubicBezTo>
                <a:cubicBezTo>
                  <a:pt x="80" y="51"/>
                  <a:pt x="84" y="50"/>
                  <a:pt x="88" y="46"/>
                </a:cubicBezTo>
                <a:cubicBezTo>
                  <a:pt x="88" y="46"/>
                  <a:pt x="93" y="42"/>
                  <a:pt x="93" y="37"/>
                </a:cubicBezTo>
                <a:cubicBezTo>
                  <a:pt x="93" y="30"/>
                  <a:pt x="78" y="21"/>
                  <a:pt x="61" y="18"/>
                </a:cubicBezTo>
                <a:cubicBezTo>
                  <a:pt x="61" y="6"/>
                  <a:pt x="61" y="6"/>
                  <a:pt x="61" y="6"/>
                </a:cubicBezTo>
                <a:cubicBezTo>
                  <a:pt x="61" y="3"/>
                  <a:pt x="58" y="0"/>
                  <a:pt x="54" y="0"/>
                </a:cubicBezTo>
                <a:cubicBezTo>
                  <a:pt x="47" y="0"/>
                  <a:pt x="47" y="0"/>
                  <a:pt x="47" y="0"/>
                </a:cubicBezTo>
                <a:cubicBezTo>
                  <a:pt x="43" y="0"/>
                  <a:pt x="40" y="3"/>
                  <a:pt x="40" y="6"/>
                </a:cubicBezTo>
                <a:cubicBezTo>
                  <a:pt x="40" y="17"/>
                  <a:pt x="40" y="17"/>
                  <a:pt x="40" y="17"/>
                </a:cubicBezTo>
                <a:cubicBezTo>
                  <a:pt x="14" y="19"/>
                  <a:pt x="0" y="33"/>
                  <a:pt x="0" y="49"/>
                </a:cubicBezTo>
                <a:cubicBezTo>
                  <a:pt x="0" y="68"/>
                  <a:pt x="18" y="76"/>
                  <a:pt x="38" y="81"/>
                </a:cubicBezTo>
                <a:cubicBezTo>
                  <a:pt x="41" y="81"/>
                  <a:pt x="56" y="85"/>
                  <a:pt x="59" y="86"/>
                </a:cubicBezTo>
                <a:cubicBezTo>
                  <a:pt x="74" y="89"/>
                  <a:pt x="77" y="95"/>
                  <a:pt x="77" y="99"/>
                </a:cubicBezTo>
                <a:cubicBezTo>
                  <a:pt x="77" y="105"/>
                  <a:pt x="70" y="111"/>
                  <a:pt x="52" y="111"/>
                </a:cubicBezTo>
                <a:cubicBezTo>
                  <a:pt x="39" y="111"/>
                  <a:pt x="21" y="100"/>
                  <a:pt x="21" y="100"/>
                </a:cubicBezTo>
                <a:cubicBezTo>
                  <a:pt x="16" y="97"/>
                  <a:pt x="11" y="97"/>
                  <a:pt x="7" y="102"/>
                </a:cubicBezTo>
                <a:cubicBezTo>
                  <a:pt x="7" y="102"/>
                  <a:pt x="4" y="106"/>
                  <a:pt x="4" y="111"/>
                </a:cubicBezTo>
                <a:cubicBezTo>
                  <a:pt x="4" y="118"/>
                  <a:pt x="22" y="127"/>
                  <a:pt x="40" y="131"/>
                </a:cubicBezTo>
                <a:cubicBezTo>
                  <a:pt x="40" y="142"/>
                  <a:pt x="40" y="142"/>
                  <a:pt x="40" y="142"/>
                </a:cubicBezTo>
                <a:cubicBezTo>
                  <a:pt x="40" y="145"/>
                  <a:pt x="43" y="148"/>
                  <a:pt x="47" y="148"/>
                </a:cubicBezTo>
                <a:cubicBezTo>
                  <a:pt x="54" y="148"/>
                  <a:pt x="54" y="148"/>
                  <a:pt x="54" y="148"/>
                </a:cubicBezTo>
                <a:cubicBezTo>
                  <a:pt x="58" y="148"/>
                  <a:pt x="61" y="145"/>
                  <a:pt x="61" y="142"/>
                </a:cubicBezTo>
                <a:cubicBezTo>
                  <a:pt x="61" y="131"/>
                  <a:pt x="61" y="131"/>
                  <a:pt x="61" y="131"/>
                </a:cubicBezTo>
                <a:cubicBezTo>
                  <a:pt x="89" y="128"/>
                  <a:pt x="101" y="114"/>
                  <a:pt x="101" y="98"/>
                </a:cubicBezTo>
                <a:close/>
              </a:path>
            </a:pathLst>
          </a:cu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o-RO"/>
          </a:p>
        </p:txBody>
      </p:sp>
      <p:sp>
        <p:nvSpPr>
          <p:cNvPr id="10266" name="Rectangle 30">
            <a:extLst>
              <a:ext uri="{FF2B5EF4-FFF2-40B4-BE49-F238E27FC236}">
                <a16:creationId xmlns:a16="http://schemas.microsoft.com/office/drawing/2014/main" id="{2CD63E14-6D2D-4E1A-9C49-DB4CA45957D5}"/>
              </a:ext>
            </a:extLst>
          </p:cNvPr>
          <p:cNvSpPr>
            <a:spLocks noChangeArrowheads="1"/>
          </p:cNvSpPr>
          <p:nvPr/>
        </p:nvSpPr>
        <p:spPr bwMode="auto">
          <a:xfrm>
            <a:off x="315913" y="1390650"/>
            <a:ext cx="1693862"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a:tabLst>
                <a:tab pos="723900" algn="l"/>
                <a:tab pos="14478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9pPr>
          </a:lstStyle>
          <a:p>
            <a:pPr eaLnBrk="1">
              <a:buClr>
                <a:srgbClr val="000000"/>
              </a:buClr>
              <a:buSzPct val="100000"/>
              <a:buFont typeface="Times New Roman" panose="02020603050405020304" pitchFamily="18" charset="0"/>
              <a:buNone/>
            </a:pPr>
            <a:r>
              <a:rPr lang="en-US" altLang="en-US" sz="1600" b="1">
                <a:solidFill>
                  <a:srgbClr val="000000"/>
                </a:solidFill>
              </a:rPr>
              <a:t>Pension Funds</a:t>
            </a:r>
          </a:p>
        </p:txBody>
      </p:sp>
      <p:sp>
        <p:nvSpPr>
          <p:cNvPr id="10267" name="Rectangle 31">
            <a:extLst>
              <a:ext uri="{FF2B5EF4-FFF2-40B4-BE49-F238E27FC236}">
                <a16:creationId xmlns:a16="http://schemas.microsoft.com/office/drawing/2014/main" id="{213C85B6-4AF8-4328-B42D-841C090BC2CD}"/>
              </a:ext>
            </a:extLst>
          </p:cNvPr>
          <p:cNvSpPr>
            <a:spLocks noChangeArrowheads="1"/>
          </p:cNvSpPr>
          <p:nvPr/>
        </p:nvSpPr>
        <p:spPr bwMode="auto">
          <a:xfrm>
            <a:off x="615950" y="4135438"/>
            <a:ext cx="11874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tabLst>
                <a:tab pos="723900" algn="l"/>
              </a:tabLst>
              <a:defRPr>
                <a:solidFill>
                  <a:schemeClr val="tx1"/>
                </a:solidFill>
                <a:latin typeface="Arial" panose="020B0604020202020204" pitchFamily="34" charset="0"/>
                <a:ea typeface="Microsoft YaHei" panose="020B0503020204020204" pitchFamily="34" charset="-122"/>
              </a:defRPr>
            </a:lvl1pPr>
            <a:lvl2pPr>
              <a:tabLst>
                <a:tab pos="723900" algn="l"/>
              </a:tabLst>
              <a:defRPr>
                <a:solidFill>
                  <a:schemeClr val="tx1"/>
                </a:solidFill>
                <a:latin typeface="Arial" panose="020B0604020202020204" pitchFamily="34" charset="0"/>
                <a:ea typeface="Microsoft YaHei" panose="020B0503020204020204" pitchFamily="34" charset="-122"/>
              </a:defRPr>
            </a:lvl2pPr>
            <a:lvl3pPr>
              <a:tabLst>
                <a:tab pos="723900" algn="l"/>
              </a:tabLst>
              <a:defRPr>
                <a:solidFill>
                  <a:schemeClr val="tx1"/>
                </a:solidFill>
                <a:latin typeface="Arial" panose="020B0604020202020204" pitchFamily="34" charset="0"/>
                <a:ea typeface="Microsoft YaHei" panose="020B0503020204020204" pitchFamily="34" charset="-122"/>
              </a:defRPr>
            </a:lvl3pPr>
            <a:lvl4pPr>
              <a:tabLst>
                <a:tab pos="723900" algn="l"/>
              </a:tabLst>
              <a:defRPr>
                <a:solidFill>
                  <a:schemeClr val="tx1"/>
                </a:solidFill>
                <a:latin typeface="Arial" panose="020B0604020202020204" pitchFamily="34" charset="0"/>
                <a:ea typeface="Microsoft YaHei" panose="020B0503020204020204" pitchFamily="34" charset="-122"/>
              </a:defRPr>
            </a:lvl4pPr>
            <a:lvl5pPr>
              <a:tabLst>
                <a:tab pos="7239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Lst>
              <a:defRPr>
                <a:solidFill>
                  <a:schemeClr val="tx1"/>
                </a:solidFill>
                <a:latin typeface="Arial" panose="020B0604020202020204" pitchFamily="34" charset="0"/>
                <a:ea typeface="Microsoft YaHei" panose="020B0503020204020204" pitchFamily="34" charset="-122"/>
              </a:defRPr>
            </a:lvl9pPr>
          </a:lstStyle>
          <a:p>
            <a:pPr eaLnBrk="1">
              <a:buClr>
                <a:srgbClr val="000000"/>
              </a:buClr>
              <a:buSzPct val="100000"/>
              <a:buFont typeface="Times New Roman" panose="02020603050405020304" pitchFamily="18" charset="0"/>
              <a:buNone/>
            </a:pPr>
            <a:r>
              <a:rPr lang="en-US" altLang="en-US" sz="1600" b="1">
                <a:solidFill>
                  <a:srgbClr val="000000"/>
                </a:solidFill>
              </a:rPr>
              <a:t>Government</a:t>
            </a:r>
          </a:p>
        </p:txBody>
      </p:sp>
      <p:sp>
        <p:nvSpPr>
          <p:cNvPr id="10268" name="Rectangle 32">
            <a:extLst>
              <a:ext uri="{FF2B5EF4-FFF2-40B4-BE49-F238E27FC236}">
                <a16:creationId xmlns:a16="http://schemas.microsoft.com/office/drawing/2014/main" id="{3907E62B-4BDE-4D9A-BCEF-A9DC9E8558A1}"/>
              </a:ext>
            </a:extLst>
          </p:cNvPr>
          <p:cNvSpPr>
            <a:spLocks noChangeArrowheads="1"/>
          </p:cNvSpPr>
          <p:nvPr/>
        </p:nvSpPr>
        <p:spPr bwMode="auto">
          <a:xfrm>
            <a:off x="179388" y="2746375"/>
            <a:ext cx="2200275"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9pPr>
          </a:lstStyle>
          <a:p>
            <a:pPr eaLnBrk="1">
              <a:buClr>
                <a:srgbClr val="000000"/>
              </a:buClr>
              <a:buSzPct val="100000"/>
              <a:buFont typeface="Times New Roman" panose="02020603050405020304" pitchFamily="18" charset="0"/>
              <a:buNone/>
            </a:pPr>
            <a:r>
              <a:rPr lang="en-US" altLang="en-US" sz="1600" b="1">
                <a:solidFill>
                  <a:srgbClr val="000000"/>
                </a:solidFill>
              </a:rPr>
              <a:t>Mutual Funds</a:t>
            </a:r>
          </a:p>
        </p:txBody>
      </p:sp>
      <p:sp>
        <p:nvSpPr>
          <p:cNvPr id="10269" name="Rectangle 33">
            <a:extLst>
              <a:ext uri="{FF2B5EF4-FFF2-40B4-BE49-F238E27FC236}">
                <a16:creationId xmlns:a16="http://schemas.microsoft.com/office/drawing/2014/main" id="{BC46B30F-D9A8-4704-B6B2-353D5615E7DC}"/>
              </a:ext>
            </a:extLst>
          </p:cNvPr>
          <p:cNvSpPr>
            <a:spLocks noChangeArrowheads="1"/>
          </p:cNvSpPr>
          <p:nvPr/>
        </p:nvSpPr>
        <p:spPr bwMode="auto">
          <a:xfrm>
            <a:off x="7231063" y="1408113"/>
            <a:ext cx="2254250"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9pPr>
          </a:lstStyle>
          <a:p>
            <a:pPr eaLnBrk="1">
              <a:buClr>
                <a:srgbClr val="000000"/>
              </a:buClr>
              <a:buSzPct val="100000"/>
              <a:buFont typeface="Times New Roman" panose="02020603050405020304" pitchFamily="18" charset="0"/>
              <a:buNone/>
            </a:pPr>
            <a:r>
              <a:rPr lang="en-US" altLang="en-US" sz="1600" b="1">
                <a:solidFill>
                  <a:srgbClr val="000000"/>
                </a:solidFill>
              </a:rPr>
              <a:t>Insurance</a:t>
            </a:r>
          </a:p>
        </p:txBody>
      </p:sp>
      <p:sp>
        <p:nvSpPr>
          <p:cNvPr id="10270" name="Rectangle 34">
            <a:extLst>
              <a:ext uri="{FF2B5EF4-FFF2-40B4-BE49-F238E27FC236}">
                <a16:creationId xmlns:a16="http://schemas.microsoft.com/office/drawing/2014/main" id="{AC81A0CA-9333-41B5-8F36-CD820EC12038}"/>
              </a:ext>
            </a:extLst>
          </p:cNvPr>
          <p:cNvSpPr>
            <a:spLocks noChangeArrowheads="1"/>
          </p:cNvSpPr>
          <p:nvPr/>
        </p:nvSpPr>
        <p:spPr bwMode="auto">
          <a:xfrm>
            <a:off x="7575550" y="2551113"/>
            <a:ext cx="1047750"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tabLst>
                <a:tab pos="723900" algn="l"/>
              </a:tabLst>
              <a:defRPr>
                <a:solidFill>
                  <a:schemeClr val="tx1"/>
                </a:solidFill>
                <a:latin typeface="Arial" panose="020B0604020202020204" pitchFamily="34" charset="0"/>
                <a:ea typeface="Microsoft YaHei" panose="020B0503020204020204" pitchFamily="34" charset="-122"/>
              </a:defRPr>
            </a:lvl1pPr>
            <a:lvl2pPr>
              <a:tabLst>
                <a:tab pos="723900" algn="l"/>
              </a:tabLst>
              <a:defRPr>
                <a:solidFill>
                  <a:schemeClr val="tx1"/>
                </a:solidFill>
                <a:latin typeface="Arial" panose="020B0604020202020204" pitchFamily="34" charset="0"/>
                <a:ea typeface="Microsoft YaHei" panose="020B0503020204020204" pitchFamily="34" charset="-122"/>
              </a:defRPr>
            </a:lvl2pPr>
            <a:lvl3pPr>
              <a:tabLst>
                <a:tab pos="723900" algn="l"/>
              </a:tabLst>
              <a:defRPr>
                <a:solidFill>
                  <a:schemeClr val="tx1"/>
                </a:solidFill>
                <a:latin typeface="Arial" panose="020B0604020202020204" pitchFamily="34" charset="0"/>
                <a:ea typeface="Microsoft YaHei" panose="020B0503020204020204" pitchFamily="34" charset="-122"/>
              </a:defRPr>
            </a:lvl3pPr>
            <a:lvl4pPr>
              <a:tabLst>
                <a:tab pos="723900" algn="l"/>
              </a:tabLst>
              <a:defRPr>
                <a:solidFill>
                  <a:schemeClr val="tx1"/>
                </a:solidFill>
                <a:latin typeface="Arial" panose="020B0604020202020204" pitchFamily="34" charset="0"/>
                <a:ea typeface="Microsoft YaHei" panose="020B0503020204020204" pitchFamily="34" charset="-122"/>
              </a:defRPr>
            </a:lvl4pPr>
            <a:lvl5pPr>
              <a:tabLst>
                <a:tab pos="7239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Lst>
              <a:defRPr>
                <a:solidFill>
                  <a:schemeClr val="tx1"/>
                </a:solidFill>
                <a:latin typeface="Arial" panose="020B0604020202020204" pitchFamily="34" charset="0"/>
                <a:ea typeface="Microsoft YaHei" panose="020B0503020204020204" pitchFamily="34" charset="-122"/>
              </a:defRPr>
            </a:lvl9pPr>
          </a:lstStyle>
          <a:p>
            <a:pPr algn="ctr" eaLnBrk="1">
              <a:buClr>
                <a:srgbClr val="000000"/>
              </a:buClr>
              <a:buSzPct val="100000"/>
              <a:buFont typeface="Times New Roman" panose="02020603050405020304" pitchFamily="18" charset="0"/>
              <a:buNone/>
            </a:pPr>
            <a:r>
              <a:rPr lang="en-US" altLang="en-US" sz="1600" b="1">
                <a:solidFill>
                  <a:srgbClr val="000000"/>
                </a:solidFill>
              </a:rPr>
              <a:t>Organized </a:t>
            </a:r>
          </a:p>
          <a:p>
            <a:pPr algn="ctr" eaLnBrk="1">
              <a:buClr>
                <a:srgbClr val="000000"/>
              </a:buClr>
              <a:buSzPct val="100000"/>
              <a:buFont typeface="Times New Roman" panose="02020603050405020304" pitchFamily="18" charset="0"/>
              <a:buNone/>
            </a:pPr>
            <a:r>
              <a:rPr lang="en-US" altLang="en-US" sz="1600" b="1">
                <a:solidFill>
                  <a:srgbClr val="000000"/>
                </a:solidFill>
              </a:rPr>
              <a:t>Financial </a:t>
            </a:r>
          </a:p>
          <a:p>
            <a:pPr algn="ctr" eaLnBrk="1">
              <a:buClr>
                <a:srgbClr val="000000"/>
              </a:buClr>
              <a:buSzPct val="100000"/>
              <a:buFont typeface="Times New Roman" panose="02020603050405020304" pitchFamily="18" charset="0"/>
              <a:buNone/>
            </a:pPr>
            <a:r>
              <a:rPr lang="en-US" altLang="en-US" sz="1600" b="1">
                <a:solidFill>
                  <a:srgbClr val="000000"/>
                </a:solidFill>
              </a:rPr>
              <a:t>Markets</a:t>
            </a:r>
          </a:p>
        </p:txBody>
      </p:sp>
      <p:sp>
        <p:nvSpPr>
          <p:cNvPr id="10271" name="Rectangle 35">
            <a:extLst>
              <a:ext uri="{FF2B5EF4-FFF2-40B4-BE49-F238E27FC236}">
                <a16:creationId xmlns:a16="http://schemas.microsoft.com/office/drawing/2014/main" id="{9A3BC017-9F40-4286-8DE5-24619E03E37E}"/>
              </a:ext>
            </a:extLst>
          </p:cNvPr>
          <p:cNvSpPr>
            <a:spLocks noChangeArrowheads="1"/>
          </p:cNvSpPr>
          <p:nvPr/>
        </p:nvSpPr>
        <p:spPr bwMode="auto">
          <a:xfrm>
            <a:off x="7216775" y="4098925"/>
            <a:ext cx="1509713"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tabLst>
                <a:tab pos="723900" algn="l"/>
                <a:tab pos="14478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9pPr>
          </a:lstStyle>
          <a:p>
            <a:pPr eaLnBrk="1">
              <a:buClr>
                <a:srgbClr val="000000"/>
              </a:buClr>
              <a:buSzPct val="100000"/>
              <a:buFont typeface="Times New Roman" panose="02020603050405020304" pitchFamily="18" charset="0"/>
              <a:buNone/>
            </a:pPr>
            <a:r>
              <a:rPr lang="en-US" altLang="en-US" sz="1600" b="1">
                <a:solidFill>
                  <a:srgbClr val="000000"/>
                </a:solidFill>
              </a:rPr>
              <a:t>Self - Insurance</a:t>
            </a:r>
          </a:p>
        </p:txBody>
      </p:sp>
      <p:sp>
        <p:nvSpPr>
          <p:cNvPr id="10272" name="Rectangle 36">
            <a:extLst>
              <a:ext uri="{FF2B5EF4-FFF2-40B4-BE49-F238E27FC236}">
                <a16:creationId xmlns:a16="http://schemas.microsoft.com/office/drawing/2014/main" id="{053431D7-1EB4-4162-8428-1C72403018A9}"/>
              </a:ext>
            </a:extLst>
          </p:cNvPr>
          <p:cNvSpPr>
            <a:spLocks noChangeArrowheads="1"/>
          </p:cNvSpPr>
          <p:nvPr/>
        </p:nvSpPr>
        <p:spPr bwMode="auto">
          <a:xfrm>
            <a:off x="315913" y="4613275"/>
            <a:ext cx="1208087" cy="530225"/>
          </a:xfrm>
          <a:prstGeom prst="rect">
            <a:avLst/>
          </a:prstGeom>
          <a:solidFill>
            <a:srgbClr val="FFFFFF"/>
          </a:solidFill>
          <a:ln>
            <a:noFill/>
          </a:ln>
          <a:effectLst/>
          <a:extLst>
            <a:ext uri="{91240B29-F687-4F45-9708-019B960494DF}">
              <a14:hiddenLine xmlns:a14="http://schemas.microsoft.com/office/drawing/2010/main" w="1260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Tree>
  </p:cSld>
  <p:clrMapOvr>
    <a:masterClrMapping/>
  </p:clrMapOvr>
  <p:transition spd="slow">
    <p:push di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AutoShape 1">
            <a:extLst>
              <a:ext uri="{FF2B5EF4-FFF2-40B4-BE49-F238E27FC236}">
                <a16:creationId xmlns:a16="http://schemas.microsoft.com/office/drawing/2014/main" id="{E7186652-3C3F-4E1C-87D6-0A7349D688EF}"/>
              </a:ext>
            </a:extLst>
          </p:cNvPr>
          <p:cNvSpPr>
            <a:spLocks noChangeArrowheads="1"/>
          </p:cNvSpPr>
          <p:nvPr/>
        </p:nvSpPr>
        <p:spPr bwMode="auto">
          <a:xfrm flipH="1">
            <a:off x="4000500" y="0"/>
            <a:ext cx="5143500" cy="5143500"/>
          </a:xfrm>
          <a:prstGeom prst="rtTriangle">
            <a:avLst/>
          </a:prstGeom>
          <a:solidFill>
            <a:srgbClr val="0070C0">
              <a:alpha val="54117"/>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12290" name="AutoShape 2">
            <a:extLst>
              <a:ext uri="{FF2B5EF4-FFF2-40B4-BE49-F238E27FC236}">
                <a16:creationId xmlns:a16="http://schemas.microsoft.com/office/drawing/2014/main" id="{93E24B0A-0276-4F7A-9A2C-0D3E6D299183}"/>
              </a:ext>
            </a:extLst>
          </p:cNvPr>
          <p:cNvSpPr>
            <a:spLocks noChangeArrowheads="1"/>
          </p:cNvSpPr>
          <p:nvPr/>
        </p:nvSpPr>
        <p:spPr bwMode="auto">
          <a:xfrm flipV="1">
            <a:off x="0" y="0"/>
            <a:ext cx="298450" cy="298450"/>
          </a:xfrm>
          <a:prstGeom prst="rtTriangle">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12291" name="Rectangle 3">
            <a:extLst>
              <a:ext uri="{FF2B5EF4-FFF2-40B4-BE49-F238E27FC236}">
                <a16:creationId xmlns:a16="http://schemas.microsoft.com/office/drawing/2014/main" id="{F6C8A51C-9CC3-4A25-8B48-F5597E6E3EFF}"/>
              </a:ext>
            </a:extLst>
          </p:cNvPr>
          <p:cNvSpPr>
            <a:spLocks noChangeArrowheads="1"/>
          </p:cNvSpPr>
          <p:nvPr/>
        </p:nvSpPr>
        <p:spPr bwMode="auto">
          <a:xfrm>
            <a:off x="6254750" y="3717925"/>
            <a:ext cx="2789238" cy="1052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5720" tIns="23040" rIns="45720" bIns="23040">
            <a:spAutoFit/>
          </a:bodyPr>
          <a:lstStyle>
            <a:lvl1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9pPr>
          </a:lstStyle>
          <a:p>
            <a:pPr algn="r" eaLnBrk="1" hangingPunct="1">
              <a:lnSpc>
                <a:spcPct val="150000"/>
              </a:lnSpc>
              <a:buClr>
                <a:srgbClr val="000000"/>
              </a:buClr>
              <a:buSzPct val="100000"/>
              <a:buFont typeface="Times New Roman" panose="02020603050405020304" pitchFamily="18" charset="0"/>
              <a:buNone/>
            </a:pPr>
            <a:r>
              <a:rPr lang="en-US" altLang="en-US" sz="2000" b="1">
                <a:solidFill>
                  <a:srgbClr val="000000"/>
                </a:solidFill>
                <a:latin typeface="Lato" pitchFamily="32" charset="0"/>
              </a:rPr>
              <a:t>PENSION TO BENEFIT</a:t>
            </a:r>
          </a:p>
          <a:p>
            <a:pPr algn="r" eaLnBrk="1" hangingPunct="1">
              <a:lnSpc>
                <a:spcPct val="150000"/>
              </a:lnSpc>
              <a:buClr>
                <a:srgbClr val="000000"/>
              </a:buClr>
              <a:buSzPct val="100000"/>
              <a:buFont typeface="Times New Roman" panose="02020603050405020304" pitchFamily="18" charset="0"/>
              <a:buNone/>
            </a:pPr>
            <a:r>
              <a:rPr lang="en-US" altLang="en-US" sz="2000" b="1">
                <a:solidFill>
                  <a:srgbClr val="000000"/>
                </a:solidFill>
                <a:latin typeface="Lato" pitchFamily="32" charset="0"/>
              </a:rPr>
              <a:t> </a:t>
            </a:r>
            <a:r>
              <a:rPr lang="en-US" altLang="en-US" sz="2400" b="1" i="1">
                <a:solidFill>
                  <a:srgbClr val="000000"/>
                </a:solidFill>
                <a:latin typeface="Lato" pitchFamily="32" charset="0"/>
              </a:rPr>
              <a:t>THE INDIVIDUAL</a:t>
            </a:r>
          </a:p>
        </p:txBody>
      </p:sp>
      <p:sp>
        <p:nvSpPr>
          <p:cNvPr id="12292" name="Rectangle 4">
            <a:extLst>
              <a:ext uri="{FF2B5EF4-FFF2-40B4-BE49-F238E27FC236}">
                <a16:creationId xmlns:a16="http://schemas.microsoft.com/office/drawing/2014/main" id="{F03D27F6-2888-4A5E-880F-CB33DA08BA1B}"/>
              </a:ext>
            </a:extLst>
          </p:cNvPr>
          <p:cNvSpPr>
            <a:spLocks noChangeArrowheads="1"/>
          </p:cNvSpPr>
          <p:nvPr/>
        </p:nvSpPr>
        <p:spPr bwMode="auto">
          <a:xfrm>
            <a:off x="3224213" y="1489075"/>
            <a:ext cx="2822575" cy="189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69863" indent="-169863">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1pPr>
            <a:lvl2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2pPr>
            <a:lvl3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3pPr>
            <a:lvl4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4pPr>
            <a:lvl5pPr>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ea typeface="Microsoft YaHei" panose="020B0503020204020204" pitchFamily="34" charset="-122"/>
              </a:defRPr>
            </a:lvl9pPr>
          </a:lstStyle>
          <a:p>
            <a:pPr eaLnBrk="1" hangingPunct="1">
              <a:lnSpc>
                <a:spcPct val="120000"/>
              </a:lnSpc>
              <a:buClr>
                <a:srgbClr val="595959"/>
              </a:buClr>
              <a:buSzPct val="45000"/>
              <a:buFont typeface="Arial" panose="020B0604020202020204" pitchFamily="34" charset="0"/>
              <a:buChar char="•"/>
              <a:defRPr/>
            </a:pPr>
            <a:r>
              <a:rPr lang="en-US" altLang="en-US" sz="1100"/>
              <a:t>Employee benefits, group insurance such as death and disability benefits at a much lower cost</a:t>
            </a:r>
          </a:p>
          <a:p>
            <a:pPr eaLnBrk="1" hangingPunct="1">
              <a:lnSpc>
                <a:spcPct val="120000"/>
              </a:lnSpc>
              <a:defRPr/>
            </a:pPr>
            <a:endParaRPr lang="en-US" altLang="en-US" sz="1100"/>
          </a:p>
          <a:p>
            <a:pPr eaLnBrk="1" hangingPunct="1">
              <a:lnSpc>
                <a:spcPct val="120000"/>
              </a:lnSpc>
              <a:buClr>
                <a:srgbClr val="595959"/>
              </a:buClr>
              <a:buSzPct val="45000"/>
              <a:buFont typeface="Arial" panose="020B0604020202020204" pitchFamily="34" charset="0"/>
              <a:buChar char="•"/>
              <a:defRPr/>
            </a:pPr>
            <a:r>
              <a:rPr lang="en-US" altLang="en-US" sz="1100"/>
              <a:t>P2 &amp; P3 Private Pensions Programs</a:t>
            </a:r>
          </a:p>
          <a:p>
            <a:pPr eaLnBrk="1" hangingPunct="1">
              <a:lnSpc>
                <a:spcPct val="120000"/>
              </a:lnSpc>
              <a:defRPr/>
            </a:pPr>
            <a:endParaRPr lang="en-US" altLang="en-US" sz="1100"/>
          </a:p>
          <a:p>
            <a:pPr eaLnBrk="1" hangingPunct="1">
              <a:lnSpc>
                <a:spcPct val="120000"/>
              </a:lnSpc>
              <a:buClr>
                <a:srgbClr val="595959"/>
              </a:buClr>
              <a:buSzPct val="45000"/>
              <a:buFont typeface="Arial" panose="020B0604020202020204" pitchFamily="34" charset="0"/>
              <a:buChar char="•"/>
              <a:defRPr/>
            </a:pPr>
            <a:r>
              <a:rPr lang="en-US" altLang="en-US" sz="1100"/>
              <a:t>Pension products taxation benefits</a:t>
            </a:r>
          </a:p>
          <a:p>
            <a:pPr marL="914400" indent="0" eaLnBrk="1" hangingPunct="1">
              <a:lnSpc>
                <a:spcPct val="120000"/>
              </a:lnSpc>
              <a:defRPr/>
            </a:pPr>
            <a:endParaRPr lang="en-US" altLang="en-US" sz="1100"/>
          </a:p>
          <a:p>
            <a:pPr marL="1371600" indent="0" eaLnBrk="1" hangingPunct="1">
              <a:lnSpc>
                <a:spcPct val="120000"/>
              </a:lnSpc>
              <a:defRPr/>
            </a:pPr>
            <a:endParaRPr lang="en-US" altLang="en-US" sz="1100"/>
          </a:p>
        </p:txBody>
      </p:sp>
      <p:sp>
        <p:nvSpPr>
          <p:cNvPr id="11270" name="Rectangle 5">
            <a:extLst>
              <a:ext uri="{FF2B5EF4-FFF2-40B4-BE49-F238E27FC236}">
                <a16:creationId xmlns:a16="http://schemas.microsoft.com/office/drawing/2014/main" id="{4CA8D5DB-B68C-4C8B-8DEC-5DAE191B20BE}"/>
              </a:ext>
            </a:extLst>
          </p:cNvPr>
          <p:cNvSpPr>
            <a:spLocks noChangeArrowheads="1"/>
          </p:cNvSpPr>
          <p:nvPr/>
        </p:nvSpPr>
        <p:spPr bwMode="auto">
          <a:xfrm>
            <a:off x="3049588" y="569913"/>
            <a:ext cx="2162175" cy="346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marL="342900">
              <a:tabLst>
                <a:tab pos="723900" algn="l"/>
                <a:tab pos="14478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9pPr>
          </a:lstStyle>
          <a:p>
            <a:pPr eaLnBrk="1" hangingPunct="1">
              <a:lnSpc>
                <a:spcPct val="120000"/>
              </a:lnSpc>
              <a:buClr>
                <a:srgbClr val="000000"/>
              </a:buClr>
              <a:buSzPct val="100000"/>
              <a:buFont typeface="Times New Roman" panose="02020603050405020304" pitchFamily="18" charset="0"/>
              <a:buNone/>
            </a:pPr>
            <a:r>
              <a:rPr lang="en-US" altLang="en-US" sz="1400" b="1">
                <a:solidFill>
                  <a:srgbClr val="000000"/>
                </a:solidFill>
              </a:rPr>
              <a:t>Employee Benefits </a:t>
            </a:r>
          </a:p>
        </p:txBody>
      </p:sp>
      <p:sp>
        <p:nvSpPr>
          <p:cNvPr id="11271" name="Rectangle 6">
            <a:extLst>
              <a:ext uri="{FF2B5EF4-FFF2-40B4-BE49-F238E27FC236}">
                <a16:creationId xmlns:a16="http://schemas.microsoft.com/office/drawing/2014/main" id="{08FD5A3B-A2DB-43FE-91DA-A1CDC33BF7C7}"/>
              </a:ext>
            </a:extLst>
          </p:cNvPr>
          <p:cNvSpPr>
            <a:spLocks noChangeArrowheads="1"/>
          </p:cNvSpPr>
          <p:nvPr/>
        </p:nvSpPr>
        <p:spPr bwMode="auto">
          <a:xfrm>
            <a:off x="395288" y="438150"/>
            <a:ext cx="2216150" cy="601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marL="34290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9pPr>
          </a:lstStyle>
          <a:p>
            <a:pPr eaLnBrk="1" hangingPunct="1">
              <a:lnSpc>
                <a:spcPct val="120000"/>
              </a:lnSpc>
              <a:buClr>
                <a:srgbClr val="000000"/>
              </a:buClr>
              <a:buSzPct val="100000"/>
              <a:buFont typeface="Times New Roman" panose="02020603050405020304" pitchFamily="18" charset="0"/>
              <a:buNone/>
            </a:pPr>
            <a:r>
              <a:rPr lang="en-US" altLang="en-US" sz="1400" b="1">
                <a:solidFill>
                  <a:srgbClr val="000000"/>
                </a:solidFill>
              </a:rPr>
              <a:t>Access to Wider </a:t>
            </a:r>
          </a:p>
          <a:p>
            <a:pPr eaLnBrk="1" hangingPunct="1">
              <a:lnSpc>
                <a:spcPct val="120000"/>
              </a:lnSpc>
              <a:buClr>
                <a:srgbClr val="000000"/>
              </a:buClr>
              <a:buSzPct val="100000"/>
              <a:buFont typeface="Times New Roman" panose="02020603050405020304" pitchFamily="18" charset="0"/>
              <a:buNone/>
            </a:pPr>
            <a:r>
              <a:rPr lang="en-US" altLang="en-US" sz="1400" b="1">
                <a:solidFill>
                  <a:srgbClr val="000000"/>
                </a:solidFill>
              </a:rPr>
              <a:t>Investment vehicles</a:t>
            </a:r>
          </a:p>
        </p:txBody>
      </p:sp>
      <p:sp>
        <p:nvSpPr>
          <p:cNvPr id="11272" name="Rectangle 7">
            <a:extLst>
              <a:ext uri="{FF2B5EF4-FFF2-40B4-BE49-F238E27FC236}">
                <a16:creationId xmlns:a16="http://schemas.microsoft.com/office/drawing/2014/main" id="{791F4AA9-836D-4588-A614-4D34756E5AF8}"/>
              </a:ext>
            </a:extLst>
          </p:cNvPr>
          <p:cNvSpPr>
            <a:spLocks noChangeArrowheads="1"/>
          </p:cNvSpPr>
          <p:nvPr/>
        </p:nvSpPr>
        <p:spPr bwMode="auto">
          <a:xfrm>
            <a:off x="454025" y="1508125"/>
            <a:ext cx="2587625" cy="189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285750" indent="-284163">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9pPr>
          </a:lstStyle>
          <a:p>
            <a:pPr eaLnBrk="1" hangingPunct="1">
              <a:lnSpc>
                <a:spcPct val="120000"/>
              </a:lnSpc>
              <a:buClr>
                <a:srgbClr val="595959"/>
              </a:buClr>
              <a:buSzPct val="45000"/>
              <a:buFont typeface="Arial" panose="020B0604020202020204" pitchFamily="34" charset="0"/>
              <a:buChar char="•"/>
            </a:pPr>
            <a:r>
              <a:rPr lang="en-US" altLang="en-US" sz="1100">
                <a:solidFill>
                  <a:srgbClr val="000000"/>
                </a:solidFill>
              </a:rPr>
              <a:t>Allow access for small investment amounts to vehicles such as equity and bonds </a:t>
            </a:r>
          </a:p>
          <a:p>
            <a:pPr eaLnBrk="1" hangingPunct="1">
              <a:lnSpc>
                <a:spcPct val="120000"/>
              </a:lnSpc>
            </a:pPr>
            <a:endParaRPr lang="en-US" altLang="en-US" sz="1100">
              <a:solidFill>
                <a:srgbClr val="000000"/>
              </a:solidFill>
            </a:endParaRPr>
          </a:p>
          <a:p>
            <a:pPr eaLnBrk="1" hangingPunct="1">
              <a:lnSpc>
                <a:spcPct val="120000"/>
              </a:lnSpc>
              <a:buClr>
                <a:srgbClr val="595959"/>
              </a:buClr>
              <a:buSzPct val="45000"/>
              <a:buFont typeface="Arial" panose="020B0604020202020204" pitchFamily="34" charset="0"/>
              <a:buChar char="•"/>
            </a:pPr>
            <a:r>
              <a:rPr lang="en-US" altLang="en-US" sz="1100">
                <a:solidFill>
                  <a:srgbClr val="000000"/>
                </a:solidFill>
              </a:rPr>
              <a:t>Access vehicle to these products &amp; diversification</a:t>
            </a:r>
          </a:p>
          <a:p>
            <a:pPr eaLnBrk="1" hangingPunct="1">
              <a:lnSpc>
                <a:spcPct val="120000"/>
              </a:lnSpc>
            </a:pPr>
            <a:endParaRPr lang="en-US" altLang="en-US" sz="1100">
              <a:solidFill>
                <a:srgbClr val="000000"/>
              </a:solidFill>
            </a:endParaRPr>
          </a:p>
          <a:p>
            <a:pPr eaLnBrk="1" hangingPunct="1">
              <a:lnSpc>
                <a:spcPct val="120000"/>
              </a:lnSpc>
              <a:buClr>
                <a:srgbClr val="595959"/>
              </a:buClr>
              <a:buSzPct val="45000"/>
              <a:buFont typeface="Arial" panose="020B0604020202020204" pitchFamily="34" charset="0"/>
              <a:buChar char="•"/>
            </a:pPr>
            <a:r>
              <a:rPr lang="en-US" altLang="en-US" sz="1100">
                <a:solidFill>
                  <a:srgbClr val="000000"/>
                </a:solidFill>
              </a:rPr>
              <a:t>Higher performance than traditional banking products</a:t>
            </a:r>
          </a:p>
        </p:txBody>
      </p:sp>
      <p:sp>
        <p:nvSpPr>
          <p:cNvPr id="11273" name="Line 8">
            <a:extLst>
              <a:ext uri="{FF2B5EF4-FFF2-40B4-BE49-F238E27FC236}">
                <a16:creationId xmlns:a16="http://schemas.microsoft.com/office/drawing/2014/main" id="{80E2B72A-6C73-4EB9-8A93-7CE413C39FAD}"/>
              </a:ext>
            </a:extLst>
          </p:cNvPr>
          <p:cNvSpPr>
            <a:spLocks noChangeShapeType="1"/>
          </p:cNvSpPr>
          <p:nvPr/>
        </p:nvSpPr>
        <p:spPr bwMode="auto">
          <a:xfrm>
            <a:off x="3040063" y="460375"/>
            <a:ext cx="1587" cy="4122738"/>
          </a:xfrm>
          <a:prstGeom prst="line">
            <a:avLst/>
          </a:prstGeom>
          <a:noFill/>
          <a:ln w="19080">
            <a:solidFill>
              <a:srgbClr val="BFBFB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o-RO"/>
          </a:p>
        </p:txBody>
      </p:sp>
      <p:sp>
        <p:nvSpPr>
          <p:cNvPr id="11274" name="Rectangle 9">
            <a:extLst>
              <a:ext uri="{FF2B5EF4-FFF2-40B4-BE49-F238E27FC236}">
                <a16:creationId xmlns:a16="http://schemas.microsoft.com/office/drawing/2014/main" id="{696120E5-9736-404C-80C0-049FE42646D1}"/>
              </a:ext>
            </a:extLst>
          </p:cNvPr>
          <p:cNvSpPr>
            <a:spLocks noChangeArrowheads="1"/>
          </p:cNvSpPr>
          <p:nvPr/>
        </p:nvSpPr>
        <p:spPr bwMode="auto">
          <a:xfrm>
            <a:off x="149225" y="4583113"/>
            <a:ext cx="1354138" cy="560387"/>
          </a:xfrm>
          <a:prstGeom prst="rect">
            <a:avLst/>
          </a:prstGeom>
          <a:solidFill>
            <a:srgbClr val="FFFFFF"/>
          </a:solidFill>
          <a:ln>
            <a:noFill/>
          </a:ln>
          <a:effectLst/>
          <a:extLst>
            <a:ext uri="{91240B29-F687-4F45-9708-019B960494DF}">
              <a14:hiddenLine xmlns:a14="http://schemas.microsoft.com/office/drawing/2010/main" w="1260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afterEffect">
                                  <p:stCondLst>
                                    <p:cond delay="0"/>
                                  </p:stCondLst>
                                  <p:childTnLst>
                                    <p:set>
                                      <p:cBhvr additive="repl">
                                        <p:cTn id="6" dur="1" fill="hold">
                                          <p:stCondLst>
                                            <p:cond delay="0"/>
                                          </p:stCondLst>
                                        </p:cTn>
                                        <p:tgtEl>
                                          <p:spTgt spid="12290"/>
                                        </p:tgtEl>
                                        <p:attrNameLst>
                                          <p:attrName>style.visibility</p:attrName>
                                        </p:attrNameLst>
                                      </p:cBhvr>
                                      <p:to>
                                        <p:strVal val="visible"/>
                                      </p:to>
                                    </p:set>
                                    <p:anim calcmode="lin" valueType="num">
                                      <p:cBhvr additive="repl">
                                        <p:cTn id="7" dur="500" fill="hold"/>
                                        <p:tgtEl>
                                          <p:spTgt spid="12290"/>
                                        </p:tgtEl>
                                        <p:attrNameLst>
                                          <p:attrName>ppt_w</p:attrName>
                                        </p:attrNameLst>
                                      </p:cBhvr>
                                      <p:tavLst>
                                        <p:tav tm="100000">
                                          <p:val>
                                            <p:fltVal val="0"/>
                                          </p:val>
                                        </p:tav>
                                        <p:tav>
                                          <p:val>
                                            <p:strVal val="#ppt_w"/>
                                          </p:val>
                                        </p:tav>
                                      </p:tavLst>
                                    </p:anim>
                                    <p:anim calcmode="lin" valueType="num">
                                      <p:cBhvr additive="repl">
                                        <p:cTn id="8" dur="500" fill="hold"/>
                                        <p:tgtEl>
                                          <p:spTgt spid="12290"/>
                                        </p:tgtEl>
                                        <p:attrNameLst>
                                          <p:attrName>ppt_h</p:attrName>
                                        </p:attrNameLst>
                                      </p:cBhvr>
                                      <p:tavLst>
                                        <p:tav tm="100000">
                                          <p:val>
                                            <p:fltVal val="0"/>
                                          </p:val>
                                        </p:tav>
                                        <p:tav>
                                          <p:val>
                                            <p:strVal val="#ppt_h"/>
                                          </p:val>
                                        </p:tav>
                                      </p:tavLst>
                                    </p:anim>
                                    <p:animEffect transition="in" filter="fade">
                                      <p:cBhvr additive="repl">
                                        <p:cTn id="9" dur="500"/>
                                        <p:tgtEl>
                                          <p:spTgt spid="12290"/>
                                        </p:tgtEl>
                                      </p:cBhvr>
                                    </p:animEffect>
                                  </p:childTnLst>
                                </p:cTn>
                              </p:par>
                              <p:par>
                                <p:cTn id="10" presetID="53" presetClass="entr" presetSubtype="16" fill="hold" nodeType="withEffect">
                                  <p:stCondLst>
                                    <p:cond delay="0"/>
                                  </p:stCondLst>
                                  <p:childTnLst>
                                    <p:set>
                                      <p:cBhvr additive="repl">
                                        <p:cTn id="11" dur="1" fill="hold">
                                          <p:stCondLst>
                                            <p:cond delay="0"/>
                                          </p:stCondLst>
                                        </p:cTn>
                                        <p:tgtEl>
                                          <p:spTgt spid="12291"/>
                                        </p:tgtEl>
                                        <p:attrNameLst>
                                          <p:attrName>style.visibility</p:attrName>
                                        </p:attrNameLst>
                                      </p:cBhvr>
                                      <p:to>
                                        <p:strVal val="visible"/>
                                      </p:to>
                                    </p:set>
                                    <p:anim calcmode="lin" valueType="num">
                                      <p:cBhvr additive="repl">
                                        <p:cTn id="12" dur="500" fill="hold"/>
                                        <p:tgtEl>
                                          <p:spTgt spid="12291"/>
                                        </p:tgtEl>
                                        <p:attrNameLst>
                                          <p:attrName>ppt_w</p:attrName>
                                        </p:attrNameLst>
                                      </p:cBhvr>
                                      <p:tavLst>
                                        <p:tav tm="100000">
                                          <p:val>
                                            <p:fltVal val="0"/>
                                          </p:val>
                                        </p:tav>
                                        <p:tav>
                                          <p:val>
                                            <p:strVal val="#ppt_w"/>
                                          </p:val>
                                        </p:tav>
                                      </p:tavLst>
                                    </p:anim>
                                    <p:anim calcmode="lin" valueType="num">
                                      <p:cBhvr additive="repl">
                                        <p:cTn id="13" dur="500" fill="hold"/>
                                        <p:tgtEl>
                                          <p:spTgt spid="12291"/>
                                        </p:tgtEl>
                                        <p:attrNameLst>
                                          <p:attrName>ppt_h</p:attrName>
                                        </p:attrNameLst>
                                      </p:cBhvr>
                                      <p:tavLst>
                                        <p:tav tm="100000">
                                          <p:val>
                                            <p:fltVal val="0"/>
                                          </p:val>
                                        </p:tav>
                                        <p:tav>
                                          <p:val>
                                            <p:strVal val="#ppt_h"/>
                                          </p:val>
                                        </p:tav>
                                      </p:tavLst>
                                    </p:anim>
                                    <p:animEffect transition="in" filter="fade">
                                      <p:cBhvr additive="repl">
                                        <p:cTn id="14" dur="500"/>
                                        <p:tgtEl>
                                          <p:spTgt spid="1229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2289"/>
                                        </p:tgtEl>
                                        <p:attrNameLst>
                                          <p:attrName>style.visibility</p:attrName>
                                        </p:attrNameLst>
                                      </p:cBhvr>
                                      <p:to>
                                        <p:strVal val="visible"/>
                                      </p:to>
                                    </p:set>
                                    <p:anim calcmode="lin" valueType="num">
                                      <p:cBhvr>
                                        <p:cTn id="17" dur="500" fill="hold"/>
                                        <p:tgtEl>
                                          <p:spTgt spid="12289"/>
                                        </p:tgtEl>
                                        <p:attrNameLst>
                                          <p:attrName>ppt_w</p:attrName>
                                        </p:attrNameLst>
                                      </p:cBhvr>
                                      <p:tavLst>
                                        <p:tav tm="0">
                                          <p:val>
                                            <p:fltVal val="0"/>
                                          </p:val>
                                        </p:tav>
                                        <p:tav tm="100000">
                                          <p:val>
                                            <p:strVal val="#ppt_w"/>
                                          </p:val>
                                        </p:tav>
                                      </p:tavLst>
                                    </p:anim>
                                    <p:anim calcmode="lin" valueType="num">
                                      <p:cBhvr>
                                        <p:cTn id="18" dur="500" fill="hold"/>
                                        <p:tgtEl>
                                          <p:spTgt spid="12289"/>
                                        </p:tgtEl>
                                        <p:attrNameLst>
                                          <p:attrName>ppt_h</p:attrName>
                                        </p:attrNameLst>
                                      </p:cBhvr>
                                      <p:tavLst>
                                        <p:tav tm="0">
                                          <p:val>
                                            <p:fltVal val="0"/>
                                          </p:val>
                                        </p:tav>
                                        <p:tav tm="100000">
                                          <p:val>
                                            <p:strVal val="#ppt_h"/>
                                          </p:val>
                                        </p:tav>
                                      </p:tavLst>
                                    </p:anim>
                                    <p:animEffect transition="in" filter="fade">
                                      <p:cBhvr>
                                        <p:cTn id="19" dur="500"/>
                                        <p:tgtEl>
                                          <p:spTgt spid="12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a:extLst>
              <a:ext uri="{FF2B5EF4-FFF2-40B4-BE49-F238E27FC236}">
                <a16:creationId xmlns:a16="http://schemas.microsoft.com/office/drawing/2014/main" id="{10C7B8EE-82E9-4C0B-9986-8CA619A03AAA}"/>
              </a:ext>
            </a:extLst>
          </p:cNvPr>
          <p:cNvSpPr>
            <a:spLocks noChangeArrowheads="1"/>
          </p:cNvSpPr>
          <p:nvPr/>
        </p:nvSpPr>
        <p:spPr bwMode="auto">
          <a:xfrm>
            <a:off x="231775" y="4792663"/>
            <a:ext cx="1208088" cy="350837"/>
          </a:xfrm>
          <a:prstGeom prst="rect">
            <a:avLst/>
          </a:prstGeom>
          <a:solidFill>
            <a:srgbClr val="FFFFFF"/>
          </a:solidFill>
          <a:ln>
            <a:noFill/>
          </a:ln>
          <a:effectLst/>
          <a:extLst>
            <a:ext uri="{91240B29-F687-4F45-9708-019B960494DF}">
              <a14:hiddenLine xmlns:a14="http://schemas.microsoft.com/office/drawing/2010/main" w="1260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13314" name="AutoShape 2">
            <a:extLst>
              <a:ext uri="{FF2B5EF4-FFF2-40B4-BE49-F238E27FC236}">
                <a16:creationId xmlns:a16="http://schemas.microsoft.com/office/drawing/2014/main" id="{F20E765E-CF8A-4CC6-8C09-9B216338AD72}"/>
              </a:ext>
            </a:extLst>
          </p:cNvPr>
          <p:cNvSpPr>
            <a:spLocks noChangeArrowheads="1"/>
          </p:cNvSpPr>
          <p:nvPr/>
        </p:nvSpPr>
        <p:spPr bwMode="auto">
          <a:xfrm>
            <a:off x="0" y="0"/>
            <a:ext cx="4622800" cy="5143500"/>
          </a:xfrm>
          <a:prstGeom prst="rtTriangle">
            <a:avLst/>
          </a:prstGeom>
          <a:solidFill>
            <a:srgbClr val="00B050">
              <a:alpha val="8980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13315" name="Rectangle 3">
            <a:extLst>
              <a:ext uri="{FF2B5EF4-FFF2-40B4-BE49-F238E27FC236}">
                <a16:creationId xmlns:a16="http://schemas.microsoft.com/office/drawing/2014/main" id="{25F22886-6F6B-42D2-B1BF-0F2883B7DC40}"/>
              </a:ext>
            </a:extLst>
          </p:cNvPr>
          <p:cNvSpPr>
            <a:spLocks noChangeArrowheads="1"/>
          </p:cNvSpPr>
          <p:nvPr/>
        </p:nvSpPr>
        <p:spPr bwMode="auto">
          <a:xfrm>
            <a:off x="123825" y="4073525"/>
            <a:ext cx="3395663"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5720" tIns="23040" rIns="45720" bIns="23040">
            <a:spAutoFit/>
          </a:bodyPr>
          <a:lstStyle>
            <a:lvl1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hangingPunct="1">
              <a:lnSpc>
                <a:spcPct val="150000"/>
              </a:lnSpc>
              <a:buClr>
                <a:srgbClr val="000000"/>
              </a:buClr>
              <a:buSzPct val="100000"/>
              <a:buFont typeface="Times New Roman" panose="02020603050405020304" pitchFamily="18" charset="0"/>
              <a:buNone/>
            </a:pPr>
            <a:r>
              <a:rPr lang="en-US" altLang="en-US" b="1">
                <a:solidFill>
                  <a:srgbClr val="000000"/>
                </a:solidFill>
                <a:latin typeface="Lato" pitchFamily="32" charset="0"/>
              </a:rPr>
              <a:t>PENSION</a:t>
            </a:r>
          </a:p>
          <a:p>
            <a:pPr eaLnBrk="1" hangingPunct="1">
              <a:lnSpc>
                <a:spcPct val="150000"/>
              </a:lnSpc>
              <a:buClr>
                <a:srgbClr val="000000"/>
              </a:buClr>
              <a:buSzPct val="100000"/>
              <a:buFont typeface="Times New Roman" panose="02020603050405020304" pitchFamily="18" charset="0"/>
              <a:buNone/>
            </a:pPr>
            <a:r>
              <a:rPr lang="en-US" altLang="en-US" b="1">
                <a:solidFill>
                  <a:srgbClr val="000000"/>
                </a:solidFill>
                <a:latin typeface="Lato" pitchFamily="32" charset="0"/>
              </a:rPr>
              <a:t>FOR A GROWING </a:t>
            </a:r>
            <a:r>
              <a:rPr lang="en-US" altLang="en-US" sz="2000" b="1" i="1">
                <a:solidFill>
                  <a:srgbClr val="000000"/>
                </a:solidFill>
                <a:latin typeface="Lato" pitchFamily="32" charset="0"/>
              </a:rPr>
              <a:t>ECONOMY</a:t>
            </a:r>
          </a:p>
        </p:txBody>
      </p:sp>
      <p:sp>
        <p:nvSpPr>
          <p:cNvPr id="13316" name="AutoShape 4">
            <a:extLst>
              <a:ext uri="{FF2B5EF4-FFF2-40B4-BE49-F238E27FC236}">
                <a16:creationId xmlns:a16="http://schemas.microsoft.com/office/drawing/2014/main" id="{5C3E4C57-C46B-45A3-A700-F5F39ABB4BE7}"/>
              </a:ext>
            </a:extLst>
          </p:cNvPr>
          <p:cNvSpPr>
            <a:spLocks noChangeArrowheads="1"/>
          </p:cNvSpPr>
          <p:nvPr/>
        </p:nvSpPr>
        <p:spPr bwMode="auto">
          <a:xfrm flipH="1" flipV="1">
            <a:off x="8845550" y="0"/>
            <a:ext cx="298450" cy="298450"/>
          </a:xfrm>
          <a:prstGeom prst="rtTriangle">
            <a:avLst/>
          </a:prstGeom>
          <a:solidFill>
            <a:srgbClr val="0090DA"/>
          </a:solidFill>
          <a:ln>
            <a:noFill/>
          </a:ln>
          <a:effectLst/>
          <a:extLst>
            <a:ext uri="{91240B29-F687-4F45-9708-019B960494DF}">
              <a14:hiddenLine xmlns:a14="http://schemas.microsoft.com/office/drawing/2010/main" w="1260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13317" name="Rectangle 5">
            <a:extLst>
              <a:ext uri="{FF2B5EF4-FFF2-40B4-BE49-F238E27FC236}">
                <a16:creationId xmlns:a16="http://schemas.microsoft.com/office/drawing/2014/main" id="{41C82C52-4EE5-41AA-A46C-0BAFDF7498B5}"/>
              </a:ext>
            </a:extLst>
          </p:cNvPr>
          <p:cNvSpPr>
            <a:spLocks noChangeArrowheads="1"/>
          </p:cNvSpPr>
          <p:nvPr/>
        </p:nvSpPr>
        <p:spPr bwMode="auto">
          <a:xfrm>
            <a:off x="6265863" y="115888"/>
            <a:ext cx="2312987" cy="601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9pPr>
          </a:lstStyle>
          <a:p>
            <a:pPr eaLnBrk="1" hangingPunct="1">
              <a:lnSpc>
                <a:spcPct val="120000"/>
              </a:lnSpc>
              <a:buClr>
                <a:srgbClr val="000000"/>
              </a:buClr>
              <a:buSzPct val="100000"/>
              <a:buFont typeface="Times New Roman" panose="02020603050405020304" pitchFamily="18" charset="0"/>
              <a:buNone/>
            </a:pPr>
            <a:r>
              <a:rPr lang="en-US" altLang="en-US" sz="1400" b="1">
                <a:solidFill>
                  <a:srgbClr val="000000"/>
                </a:solidFill>
              </a:rPr>
              <a:t>Source of Infrastructural </a:t>
            </a:r>
          </a:p>
          <a:p>
            <a:pPr eaLnBrk="1" hangingPunct="1">
              <a:lnSpc>
                <a:spcPct val="120000"/>
              </a:lnSpc>
              <a:buClr>
                <a:srgbClr val="000000"/>
              </a:buClr>
              <a:buSzPct val="100000"/>
              <a:buFont typeface="Times New Roman" panose="02020603050405020304" pitchFamily="18" charset="0"/>
              <a:buNone/>
            </a:pPr>
            <a:r>
              <a:rPr lang="en-US" altLang="en-US" sz="1400" b="1">
                <a:solidFill>
                  <a:srgbClr val="000000"/>
                </a:solidFill>
              </a:rPr>
              <a:t>Projects Capital</a:t>
            </a:r>
          </a:p>
        </p:txBody>
      </p:sp>
      <p:sp>
        <p:nvSpPr>
          <p:cNvPr id="13318" name="Rectangle 6">
            <a:extLst>
              <a:ext uri="{FF2B5EF4-FFF2-40B4-BE49-F238E27FC236}">
                <a16:creationId xmlns:a16="http://schemas.microsoft.com/office/drawing/2014/main" id="{9F88C095-AF64-40CD-8ED1-879845912645}"/>
              </a:ext>
            </a:extLst>
          </p:cNvPr>
          <p:cNvSpPr>
            <a:spLocks noChangeArrowheads="1"/>
          </p:cNvSpPr>
          <p:nvPr/>
        </p:nvSpPr>
        <p:spPr bwMode="auto">
          <a:xfrm>
            <a:off x="2698750" y="111125"/>
            <a:ext cx="2173288" cy="601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9pPr>
          </a:lstStyle>
          <a:p>
            <a:pPr eaLnBrk="1" hangingPunct="1">
              <a:lnSpc>
                <a:spcPct val="120000"/>
              </a:lnSpc>
              <a:buClr>
                <a:srgbClr val="000000"/>
              </a:buClr>
              <a:buSzPct val="100000"/>
              <a:buFont typeface="Times New Roman" panose="02020603050405020304" pitchFamily="18" charset="0"/>
              <a:buNone/>
            </a:pPr>
            <a:r>
              <a:rPr lang="en-US" altLang="en-US" sz="1400" b="1">
                <a:solidFill>
                  <a:srgbClr val="000000"/>
                </a:solidFill>
              </a:rPr>
              <a:t>Source of Capital for</a:t>
            </a:r>
          </a:p>
          <a:p>
            <a:pPr eaLnBrk="1" hangingPunct="1">
              <a:lnSpc>
                <a:spcPct val="120000"/>
              </a:lnSpc>
              <a:buClr>
                <a:srgbClr val="000000"/>
              </a:buClr>
              <a:buSzPct val="100000"/>
              <a:buFont typeface="Times New Roman" panose="02020603050405020304" pitchFamily="18" charset="0"/>
              <a:buNone/>
            </a:pPr>
            <a:r>
              <a:rPr lang="en-US" altLang="en-US" sz="1400" b="1">
                <a:solidFill>
                  <a:srgbClr val="000000"/>
                </a:solidFill>
              </a:rPr>
              <a:t>Long Term Investments</a:t>
            </a:r>
          </a:p>
        </p:txBody>
      </p:sp>
      <p:sp>
        <p:nvSpPr>
          <p:cNvPr id="13319" name="Rectangle 7">
            <a:extLst>
              <a:ext uri="{FF2B5EF4-FFF2-40B4-BE49-F238E27FC236}">
                <a16:creationId xmlns:a16="http://schemas.microsoft.com/office/drawing/2014/main" id="{88060F62-DB73-479F-BEB2-1C344A19B425}"/>
              </a:ext>
            </a:extLst>
          </p:cNvPr>
          <p:cNvSpPr>
            <a:spLocks noChangeArrowheads="1"/>
          </p:cNvSpPr>
          <p:nvPr/>
        </p:nvSpPr>
        <p:spPr bwMode="auto">
          <a:xfrm>
            <a:off x="5892800" y="822325"/>
            <a:ext cx="3162300" cy="3103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285750" indent="-284163">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hangingPunct="1">
              <a:lnSpc>
                <a:spcPct val="120000"/>
              </a:lnSpc>
              <a:buClr>
                <a:srgbClr val="595959"/>
              </a:buClr>
              <a:buSzPct val="45000"/>
              <a:buFont typeface="Arial" panose="020B0604020202020204" pitchFamily="34" charset="0"/>
              <a:buChar char="•"/>
            </a:pPr>
            <a:r>
              <a:rPr lang="en-US" altLang="en-US" sz="1100">
                <a:solidFill>
                  <a:srgbClr val="000000"/>
                </a:solidFill>
              </a:rPr>
              <a:t>Lack of appropriate and adequate infrastructure has been identified as an impediment to economic growth</a:t>
            </a:r>
          </a:p>
          <a:p>
            <a:pPr eaLnBrk="1" hangingPunct="1">
              <a:lnSpc>
                <a:spcPct val="120000"/>
              </a:lnSpc>
            </a:pPr>
            <a:endParaRPr lang="en-US" altLang="en-US" sz="1100">
              <a:solidFill>
                <a:srgbClr val="000000"/>
              </a:solidFill>
            </a:endParaRPr>
          </a:p>
          <a:p>
            <a:pPr eaLnBrk="1" hangingPunct="1">
              <a:lnSpc>
                <a:spcPct val="120000"/>
              </a:lnSpc>
              <a:buClr>
                <a:srgbClr val="595959"/>
              </a:buClr>
              <a:buSzPct val="45000"/>
              <a:buFont typeface="Arial" panose="020B0604020202020204" pitchFamily="34" charset="0"/>
              <a:buChar char="•"/>
            </a:pPr>
            <a:r>
              <a:rPr lang="en-US" altLang="en-US" sz="1100">
                <a:solidFill>
                  <a:srgbClr val="000000"/>
                </a:solidFill>
              </a:rPr>
              <a:t>The long term investment horizon making it an appropriate source of infrastructural development funding</a:t>
            </a:r>
          </a:p>
          <a:p>
            <a:pPr eaLnBrk="1" hangingPunct="1">
              <a:lnSpc>
                <a:spcPct val="120000"/>
              </a:lnSpc>
            </a:pPr>
            <a:endParaRPr lang="en-US" altLang="en-US" sz="1100">
              <a:solidFill>
                <a:srgbClr val="000000"/>
              </a:solidFill>
            </a:endParaRPr>
          </a:p>
          <a:p>
            <a:pPr eaLnBrk="1" hangingPunct="1">
              <a:lnSpc>
                <a:spcPct val="120000"/>
              </a:lnSpc>
              <a:buClr>
                <a:srgbClr val="595959"/>
              </a:buClr>
              <a:buSzPct val="45000"/>
              <a:buFont typeface="Arial" panose="020B0604020202020204" pitchFamily="34" charset="0"/>
              <a:buChar char="•"/>
            </a:pPr>
            <a:r>
              <a:rPr lang="en-US" altLang="en-US" sz="1100">
                <a:solidFill>
                  <a:srgbClr val="000000"/>
                </a:solidFill>
              </a:rPr>
              <a:t>Purchase of government bonds can give governments access to necessary funding </a:t>
            </a:r>
          </a:p>
          <a:p>
            <a:pPr eaLnBrk="1" hangingPunct="1">
              <a:lnSpc>
                <a:spcPct val="120000"/>
              </a:lnSpc>
            </a:pPr>
            <a:endParaRPr lang="en-US" altLang="en-US" sz="1100">
              <a:solidFill>
                <a:srgbClr val="000000"/>
              </a:solidFill>
            </a:endParaRPr>
          </a:p>
          <a:p>
            <a:pPr eaLnBrk="1" hangingPunct="1">
              <a:lnSpc>
                <a:spcPct val="120000"/>
              </a:lnSpc>
              <a:buClr>
                <a:srgbClr val="595959"/>
              </a:buClr>
              <a:buSzPct val="45000"/>
              <a:buFont typeface="Arial" panose="020B0604020202020204" pitchFamily="34" charset="0"/>
              <a:buChar char="•"/>
            </a:pPr>
            <a:r>
              <a:rPr lang="en-US" altLang="en-US" sz="1100">
                <a:solidFill>
                  <a:srgbClr val="000000"/>
                </a:solidFill>
              </a:rPr>
              <a:t>The use of public private partnerships can help governments fund these crucial developments while maintaining appropriate debt levels</a:t>
            </a:r>
          </a:p>
        </p:txBody>
      </p:sp>
      <p:sp>
        <p:nvSpPr>
          <p:cNvPr id="12297" name="Line 8">
            <a:extLst>
              <a:ext uri="{FF2B5EF4-FFF2-40B4-BE49-F238E27FC236}">
                <a16:creationId xmlns:a16="http://schemas.microsoft.com/office/drawing/2014/main" id="{329AF24E-31CC-490D-B52C-743724E71D46}"/>
              </a:ext>
            </a:extLst>
          </p:cNvPr>
          <p:cNvSpPr>
            <a:spLocks noChangeShapeType="1"/>
          </p:cNvSpPr>
          <p:nvPr/>
        </p:nvSpPr>
        <p:spPr bwMode="auto">
          <a:xfrm>
            <a:off x="5772150" y="577850"/>
            <a:ext cx="1588" cy="4122738"/>
          </a:xfrm>
          <a:prstGeom prst="line">
            <a:avLst/>
          </a:prstGeom>
          <a:noFill/>
          <a:ln w="19080">
            <a:solidFill>
              <a:srgbClr val="BFBFB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o-RO"/>
          </a:p>
        </p:txBody>
      </p:sp>
      <p:sp>
        <p:nvSpPr>
          <p:cNvPr id="13321" name="Rectangle 9">
            <a:extLst>
              <a:ext uri="{FF2B5EF4-FFF2-40B4-BE49-F238E27FC236}">
                <a16:creationId xmlns:a16="http://schemas.microsoft.com/office/drawing/2014/main" id="{295A0992-88BB-4511-AAE5-07667524496E}"/>
              </a:ext>
            </a:extLst>
          </p:cNvPr>
          <p:cNvSpPr>
            <a:spLocks noChangeArrowheads="1"/>
          </p:cNvSpPr>
          <p:nvPr/>
        </p:nvSpPr>
        <p:spPr bwMode="auto">
          <a:xfrm>
            <a:off x="2132013" y="869950"/>
            <a:ext cx="3638550" cy="2098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1pPr>
            <a:lvl2pPr marL="627063" indent="-284163">
              <a:tabLst>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rgbClr val="000000"/>
                </a:solidFill>
                <a:latin typeface="Arial" panose="020B0604020202020204" pitchFamily="34" charset="0"/>
                <a:ea typeface="Microsoft YaHei" panose="020B0503020204020204" pitchFamily="34" charset="-122"/>
              </a:defRPr>
            </a:lvl9pPr>
          </a:lstStyle>
          <a:p>
            <a:pPr lvl="1" eaLnBrk="1" hangingPunct="1">
              <a:lnSpc>
                <a:spcPct val="120000"/>
              </a:lnSpc>
              <a:buClr>
                <a:srgbClr val="595959"/>
              </a:buClr>
              <a:buSzPct val="45000"/>
              <a:buFont typeface="Arial" panose="020B0604020202020204" pitchFamily="34" charset="0"/>
              <a:buChar char="•"/>
              <a:defRPr/>
            </a:pPr>
            <a:r>
              <a:rPr lang="en-US" altLang="en-US" sz="1100"/>
              <a:t>Related funds can be used to fund long term investment in the private sector through either debt or equity </a:t>
            </a:r>
          </a:p>
          <a:p>
            <a:pPr marL="342900" eaLnBrk="1" hangingPunct="1">
              <a:lnSpc>
                <a:spcPct val="120000"/>
              </a:lnSpc>
              <a:defRPr/>
            </a:pPr>
            <a:endParaRPr lang="en-US" altLang="en-US" sz="1100"/>
          </a:p>
          <a:p>
            <a:pPr lvl="1" eaLnBrk="1" hangingPunct="1">
              <a:lnSpc>
                <a:spcPct val="120000"/>
              </a:lnSpc>
              <a:buClr>
                <a:srgbClr val="595959"/>
              </a:buClr>
              <a:buSzPct val="45000"/>
              <a:buFont typeface="Arial" panose="020B0604020202020204" pitchFamily="34" charset="0"/>
              <a:buChar char="•"/>
              <a:defRPr/>
            </a:pPr>
            <a:r>
              <a:rPr lang="en-US" altLang="en-US" sz="1100"/>
              <a:t>Reduces dependence on other financing providers, which can disappear in the event of financial crises</a:t>
            </a:r>
          </a:p>
          <a:p>
            <a:pPr eaLnBrk="1" hangingPunct="1">
              <a:lnSpc>
                <a:spcPct val="120000"/>
              </a:lnSpc>
              <a:defRPr/>
            </a:pPr>
            <a:endParaRPr lang="en-US" altLang="en-US" sz="1100"/>
          </a:p>
          <a:p>
            <a:pPr lvl="1" eaLnBrk="1" hangingPunct="1">
              <a:lnSpc>
                <a:spcPct val="120000"/>
              </a:lnSpc>
              <a:buClr>
                <a:srgbClr val="595959"/>
              </a:buClr>
              <a:buSzPct val="45000"/>
              <a:buFont typeface="Arial" panose="020B0604020202020204" pitchFamily="34" charset="0"/>
              <a:buChar char="•"/>
              <a:defRPr/>
            </a:pPr>
            <a:r>
              <a:rPr lang="en-US" altLang="en-US" sz="1100"/>
              <a:t>These investments further stimulate the debt and equity markets</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afterEffect">
                                  <p:stCondLst>
                                    <p:cond delay="0"/>
                                  </p:stCondLst>
                                  <p:childTnLst>
                                    <p:set>
                                      <p:cBhvr additive="repl">
                                        <p:cTn id="6" dur="1" fill="hold">
                                          <p:stCondLst>
                                            <p:cond delay="0"/>
                                          </p:stCondLst>
                                        </p:cTn>
                                        <p:tgtEl>
                                          <p:spTgt spid="13315"/>
                                        </p:tgtEl>
                                        <p:attrNameLst>
                                          <p:attrName>style.visibility</p:attrName>
                                        </p:attrNameLst>
                                      </p:cBhvr>
                                      <p:to>
                                        <p:strVal val="visible"/>
                                      </p:to>
                                    </p:set>
                                    <p:anim calcmode="lin" valueType="num">
                                      <p:cBhvr additive="repl">
                                        <p:cTn id="7" dur="250" fill="hold"/>
                                        <p:tgtEl>
                                          <p:spTgt spid="13315"/>
                                        </p:tgtEl>
                                        <p:attrNameLst>
                                          <p:attrName>ppt_w</p:attrName>
                                        </p:attrNameLst>
                                      </p:cBhvr>
                                      <p:tavLst>
                                        <p:tav tm="100000">
                                          <p:val>
                                            <p:fltVal val="0"/>
                                          </p:val>
                                        </p:tav>
                                        <p:tav>
                                          <p:val>
                                            <p:strVal val="#ppt_w"/>
                                          </p:val>
                                        </p:tav>
                                      </p:tavLst>
                                    </p:anim>
                                    <p:anim calcmode="lin" valueType="num">
                                      <p:cBhvr additive="repl">
                                        <p:cTn id="8" dur="250" fill="hold"/>
                                        <p:tgtEl>
                                          <p:spTgt spid="13315"/>
                                        </p:tgtEl>
                                        <p:attrNameLst>
                                          <p:attrName>ppt_h</p:attrName>
                                        </p:attrNameLst>
                                      </p:cBhvr>
                                      <p:tavLst>
                                        <p:tav tm="100000">
                                          <p:val>
                                            <p:fltVal val="0"/>
                                          </p:val>
                                        </p:tav>
                                        <p:tav>
                                          <p:val>
                                            <p:strVal val="#ppt_h"/>
                                          </p:val>
                                        </p:tav>
                                      </p:tavLst>
                                    </p:anim>
                                    <p:animEffect transition="in" filter="fade">
                                      <p:cBhvr additive="repl">
                                        <p:cTn id="9" dur="250"/>
                                        <p:tgtEl>
                                          <p:spTgt spid="13315"/>
                                        </p:tgtEl>
                                      </p:cBhvr>
                                    </p:animEffect>
                                  </p:childTnLst>
                                </p:cTn>
                              </p:par>
                            </p:childTnLst>
                          </p:cTn>
                        </p:par>
                        <p:par>
                          <p:cTn id="10" fill="hold" nodeType="afterGroup">
                            <p:stCondLst>
                              <p:cond delay="250"/>
                            </p:stCondLst>
                            <p:childTnLst>
                              <p:par>
                                <p:cTn id="11" presetID="53" presetClass="entr" presetSubtype="16" fill="hold" nodeType="afterEffect">
                                  <p:stCondLst>
                                    <p:cond delay="0"/>
                                  </p:stCondLst>
                                  <p:childTnLst>
                                    <p:set>
                                      <p:cBhvr additive="repl">
                                        <p:cTn id="12" dur="1" fill="hold">
                                          <p:stCondLst>
                                            <p:cond delay="0"/>
                                          </p:stCondLst>
                                        </p:cTn>
                                        <p:tgtEl>
                                          <p:spTgt spid="13314"/>
                                        </p:tgtEl>
                                        <p:attrNameLst>
                                          <p:attrName>style.visibility</p:attrName>
                                        </p:attrNameLst>
                                      </p:cBhvr>
                                      <p:to>
                                        <p:strVal val="visible"/>
                                      </p:to>
                                    </p:set>
                                    <p:anim calcmode="lin" valueType="num">
                                      <p:cBhvr additive="repl">
                                        <p:cTn id="13" dur="250" fill="hold"/>
                                        <p:tgtEl>
                                          <p:spTgt spid="13314"/>
                                        </p:tgtEl>
                                        <p:attrNameLst>
                                          <p:attrName>ppt_w</p:attrName>
                                        </p:attrNameLst>
                                      </p:cBhvr>
                                      <p:tavLst>
                                        <p:tav tm="100000">
                                          <p:val>
                                            <p:fltVal val="0"/>
                                          </p:val>
                                        </p:tav>
                                        <p:tav>
                                          <p:val>
                                            <p:strVal val="#ppt_w"/>
                                          </p:val>
                                        </p:tav>
                                      </p:tavLst>
                                    </p:anim>
                                    <p:anim calcmode="lin" valueType="num">
                                      <p:cBhvr additive="repl">
                                        <p:cTn id="14" dur="250" fill="hold"/>
                                        <p:tgtEl>
                                          <p:spTgt spid="13314"/>
                                        </p:tgtEl>
                                        <p:attrNameLst>
                                          <p:attrName>ppt_h</p:attrName>
                                        </p:attrNameLst>
                                      </p:cBhvr>
                                      <p:tavLst>
                                        <p:tav tm="100000">
                                          <p:val>
                                            <p:fltVal val="0"/>
                                          </p:val>
                                        </p:tav>
                                        <p:tav>
                                          <p:val>
                                            <p:strVal val="#ppt_h"/>
                                          </p:val>
                                        </p:tav>
                                      </p:tavLst>
                                    </p:anim>
                                    <p:animEffect transition="in" filter="fade">
                                      <p:cBhvr additive="repl">
                                        <p:cTn id="15" dur="250"/>
                                        <p:tgtEl>
                                          <p:spTgt spid="13314"/>
                                        </p:tgtEl>
                                      </p:cBhvr>
                                    </p:animEffect>
                                  </p:childTnLst>
                                </p:cTn>
                              </p:par>
                            </p:childTnLst>
                          </p:cTn>
                        </p:par>
                        <p:par>
                          <p:cTn id="16" fill="hold" nodeType="afterGroup">
                            <p:stCondLst>
                              <p:cond delay="500"/>
                            </p:stCondLst>
                            <p:childTnLst>
                              <p:par>
                                <p:cTn id="17" presetID="53" presetClass="entr" presetSubtype="16" fill="hold" nodeType="afterEffect">
                                  <p:stCondLst>
                                    <p:cond delay="0"/>
                                  </p:stCondLst>
                                  <p:childTnLst>
                                    <p:set>
                                      <p:cBhvr additive="repl">
                                        <p:cTn id="18" dur="1" fill="hold">
                                          <p:stCondLst>
                                            <p:cond delay="0"/>
                                          </p:stCondLst>
                                        </p:cTn>
                                        <p:tgtEl>
                                          <p:spTgt spid="13316"/>
                                        </p:tgtEl>
                                        <p:attrNameLst>
                                          <p:attrName>style.visibility</p:attrName>
                                        </p:attrNameLst>
                                      </p:cBhvr>
                                      <p:to>
                                        <p:strVal val="visible"/>
                                      </p:to>
                                    </p:set>
                                    <p:anim calcmode="lin" valueType="num">
                                      <p:cBhvr additive="repl">
                                        <p:cTn id="19" dur="500" fill="hold"/>
                                        <p:tgtEl>
                                          <p:spTgt spid="13316"/>
                                        </p:tgtEl>
                                        <p:attrNameLst>
                                          <p:attrName>ppt_w</p:attrName>
                                        </p:attrNameLst>
                                      </p:cBhvr>
                                      <p:tavLst>
                                        <p:tav tm="100000">
                                          <p:val>
                                            <p:fltVal val="0"/>
                                          </p:val>
                                        </p:tav>
                                        <p:tav>
                                          <p:val>
                                            <p:strVal val="#ppt_w"/>
                                          </p:val>
                                        </p:tav>
                                      </p:tavLst>
                                    </p:anim>
                                    <p:anim calcmode="lin" valueType="num">
                                      <p:cBhvr additive="repl">
                                        <p:cTn id="20" dur="500" fill="hold"/>
                                        <p:tgtEl>
                                          <p:spTgt spid="13316"/>
                                        </p:tgtEl>
                                        <p:attrNameLst>
                                          <p:attrName>ppt_h</p:attrName>
                                        </p:attrNameLst>
                                      </p:cBhvr>
                                      <p:tavLst>
                                        <p:tav tm="100000">
                                          <p:val>
                                            <p:fltVal val="0"/>
                                          </p:val>
                                        </p:tav>
                                        <p:tav>
                                          <p:val>
                                            <p:strVal val="#ppt_h"/>
                                          </p:val>
                                        </p:tav>
                                      </p:tavLst>
                                    </p:anim>
                                    <p:animEffect transition="in" filter="fade">
                                      <p:cBhvr additive="repl">
                                        <p:cTn id="21" dur="500"/>
                                        <p:tgtEl>
                                          <p:spTgt spid="13316"/>
                                        </p:tgtEl>
                                      </p:cBhvr>
                                    </p:animEffect>
                                  </p:childTnLst>
                                </p:cTn>
                              </p:par>
                              <p:par>
                                <p:cTn id="22" presetID="2" presetClass="entr" presetSubtype="8" fill="hold" nodeType="withEffect">
                                  <p:stCondLst>
                                    <p:cond delay="0"/>
                                  </p:stCondLst>
                                  <p:childTnLst>
                                    <p:set>
                                      <p:cBhvr additive="repl">
                                        <p:cTn id="23" dur="1" fill="hold">
                                          <p:stCondLst>
                                            <p:cond delay="0"/>
                                          </p:stCondLst>
                                        </p:cTn>
                                        <p:tgtEl>
                                          <p:spTgt spid="13319"/>
                                        </p:tgtEl>
                                        <p:attrNameLst>
                                          <p:attrName>style.visibility</p:attrName>
                                        </p:attrNameLst>
                                      </p:cBhvr>
                                      <p:to>
                                        <p:strVal val="visible"/>
                                      </p:to>
                                    </p:set>
                                    <p:anim calcmode="lin" valueType="num">
                                      <p:cBhvr additive="repl">
                                        <p:cTn id="24" dur="500" fill="hold"/>
                                        <p:tgtEl>
                                          <p:spTgt spid="13319"/>
                                        </p:tgtEl>
                                        <p:attrNameLst>
                                          <p:attrName>ppt_x</p:attrName>
                                        </p:attrNameLst>
                                      </p:cBhvr>
                                      <p:tavLst>
                                        <p:tav tm="100000">
                                          <p:val>
                                            <p:strVal val="0-#ppt_w/2"/>
                                          </p:val>
                                        </p:tav>
                                        <p:tav>
                                          <p:val>
                                            <p:strVal val="#ppt_x"/>
                                          </p:val>
                                        </p:tav>
                                      </p:tavLst>
                                    </p:anim>
                                    <p:anim calcmode="lin" valueType="num">
                                      <p:cBhvr additive="repl">
                                        <p:cTn id="25" dur="500" fill="hold"/>
                                        <p:tgtEl>
                                          <p:spTgt spid="13319"/>
                                        </p:tgtEl>
                                        <p:attrNameLst>
                                          <p:attrName>ppt_y</p:attrName>
                                        </p:attrNameLst>
                                      </p:cBhvr>
                                      <p:tavLst>
                                        <p:tav tm="100000">
                                          <p:val>
                                            <p:strVal val="#ppt_y"/>
                                          </p:val>
                                        </p:tav>
                                        <p:tav>
                                          <p:val>
                                            <p:strVal val="#ppt_y"/>
                                          </p:val>
                                        </p:tav>
                                      </p:tavLst>
                                    </p:anim>
                                  </p:childTnLst>
                                </p:cTn>
                              </p:par>
                              <p:par>
                                <p:cTn id="26" presetID="2" presetClass="entr" presetSubtype="8" fill="hold" nodeType="withEffect">
                                  <p:stCondLst>
                                    <p:cond delay="0"/>
                                  </p:stCondLst>
                                  <p:childTnLst>
                                    <p:set>
                                      <p:cBhvr additive="repl">
                                        <p:cTn id="27" dur="1" fill="hold">
                                          <p:stCondLst>
                                            <p:cond delay="0"/>
                                          </p:stCondLst>
                                        </p:cTn>
                                        <p:tgtEl>
                                          <p:spTgt spid="13317"/>
                                        </p:tgtEl>
                                        <p:attrNameLst>
                                          <p:attrName>style.visibility</p:attrName>
                                        </p:attrNameLst>
                                      </p:cBhvr>
                                      <p:to>
                                        <p:strVal val="visible"/>
                                      </p:to>
                                    </p:set>
                                    <p:anim calcmode="lin" valueType="num">
                                      <p:cBhvr additive="repl">
                                        <p:cTn id="28" dur="500" fill="hold"/>
                                        <p:tgtEl>
                                          <p:spTgt spid="13317"/>
                                        </p:tgtEl>
                                        <p:attrNameLst>
                                          <p:attrName>ppt_x</p:attrName>
                                        </p:attrNameLst>
                                      </p:cBhvr>
                                      <p:tavLst>
                                        <p:tav tm="100000">
                                          <p:val>
                                            <p:strVal val="0-#ppt_w/2"/>
                                          </p:val>
                                        </p:tav>
                                        <p:tav>
                                          <p:val>
                                            <p:strVal val="#ppt_x"/>
                                          </p:val>
                                        </p:tav>
                                      </p:tavLst>
                                    </p:anim>
                                    <p:anim calcmode="lin" valueType="num">
                                      <p:cBhvr additive="repl">
                                        <p:cTn id="29" dur="500" fill="hold"/>
                                        <p:tgtEl>
                                          <p:spTgt spid="13317"/>
                                        </p:tgtEl>
                                        <p:attrNameLst>
                                          <p:attrName>ppt_y</p:attrName>
                                        </p:attrNameLst>
                                      </p:cBhvr>
                                      <p:tavLst>
                                        <p:tav tm="100000">
                                          <p:val>
                                            <p:strVal val="#ppt_y"/>
                                          </p:val>
                                        </p:tav>
                                        <p:tav>
                                          <p:val>
                                            <p:strVal val="#ppt_y"/>
                                          </p:val>
                                        </p:tav>
                                      </p:tavLst>
                                    </p:anim>
                                  </p:childTnLst>
                                </p:cTn>
                              </p:par>
                              <p:par>
                                <p:cTn id="30" presetID="2" presetClass="entr" presetSubtype="2" fill="hold" nodeType="withEffect">
                                  <p:stCondLst>
                                    <p:cond delay="0"/>
                                  </p:stCondLst>
                                  <p:childTnLst>
                                    <p:set>
                                      <p:cBhvr additive="repl">
                                        <p:cTn id="31" dur="1" fill="hold">
                                          <p:stCondLst>
                                            <p:cond delay="0"/>
                                          </p:stCondLst>
                                        </p:cTn>
                                        <p:tgtEl>
                                          <p:spTgt spid="13321"/>
                                        </p:tgtEl>
                                        <p:attrNameLst>
                                          <p:attrName>style.visibility</p:attrName>
                                        </p:attrNameLst>
                                      </p:cBhvr>
                                      <p:to>
                                        <p:strVal val="visible"/>
                                      </p:to>
                                    </p:set>
                                    <p:anim calcmode="lin" valueType="num">
                                      <p:cBhvr additive="repl">
                                        <p:cTn id="32" dur="500" fill="hold"/>
                                        <p:tgtEl>
                                          <p:spTgt spid="13321"/>
                                        </p:tgtEl>
                                        <p:attrNameLst>
                                          <p:attrName>ppt_x</p:attrName>
                                        </p:attrNameLst>
                                      </p:cBhvr>
                                      <p:tavLst>
                                        <p:tav tm="100000">
                                          <p:val>
                                            <p:strVal val="1+#ppt_w/2"/>
                                          </p:val>
                                        </p:tav>
                                        <p:tav>
                                          <p:val>
                                            <p:strVal val="#ppt_x"/>
                                          </p:val>
                                        </p:tav>
                                      </p:tavLst>
                                    </p:anim>
                                    <p:anim calcmode="lin" valueType="num">
                                      <p:cBhvr additive="repl">
                                        <p:cTn id="33" dur="500" fill="hold"/>
                                        <p:tgtEl>
                                          <p:spTgt spid="13321"/>
                                        </p:tgtEl>
                                        <p:attrNameLst>
                                          <p:attrName>ppt_y</p:attrName>
                                        </p:attrNameLst>
                                      </p:cBhvr>
                                      <p:tavLst>
                                        <p:tav tm="100000">
                                          <p:val>
                                            <p:strVal val="#ppt_y"/>
                                          </p:val>
                                        </p:tav>
                                        <p:tav>
                                          <p:val>
                                            <p:strVal val="#ppt_y"/>
                                          </p:val>
                                        </p:tav>
                                      </p:tavLst>
                                    </p:anim>
                                  </p:childTnLst>
                                </p:cTn>
                              </p:par>
                              <p:par>
                                <p:cTn id="34" presetID="2" presetClass="entr" presetSubtype="2" fill="hold" nodeType="withEffect">
                                  <p:stCondLst>
                                    <p:cond delay="0"/>
                                  </p:stCondLst>
                                  <p:childTnLst>
                                    <p:set>
                                      <p:cBhvr additive="repl">
                                        <p:cTn id="35" dur="1" fill="hold">
                                          <p:stCondLst>
                                            <p:cond delay="0"/>
                                          </p:stCondLst>
                                        </p:cTn>
                                        <p:tgtEl>
                                          <p:spTgt spid="13318"/>
                                        </p:tgtEl>
                                        <p:attrNameLst>
                                          <p:attrName>style.visibility</p:attrName>
                                        </p:attrNameLst>
                                      </p:cBhvr>
                                      <p:to>
                                        <p:strVal val="visible"/>
                                      </p:to>
                                    </p:set>
                                    <p:anim calcmode="lin" valueType="num">
                                      <p:cBhvr additive="repl">
                                        <p:cTn id="36" dur="500" fill="hold"/>
                                        <p:tgtEl>
                                          <p:spTgt spid="13318"/>
                                        </p:tgtEl>
                                        <p:attrNameLst>
                                          <p:attrName>ppt_x</p:attrName>
                                        </p:attrNameLst>
                                      </p:cBhvr>
                                      <p:tavLst>
                                        <p:tav tm="100000">
                                          <p:val>
                                            <p:strVal val="1+#ppt_w/2"/>
                                          </p:val>
                                        </p:tav>
                                        <p:tav>
                                          <p:val>
                                            <p:strVal val="#ppt_x"/>
                                          </p:val>
                                        </p:tav>
                                      </p:tavLst>
                                    </p:anim>
                                    <p:anim calcmode="lin" valueType="num">
                                      <p:cBhvr additive="repl">
                                        <p:cTn id="37" dur="500" fill="hold"/>
                                        <p:tgtEl>
                                          <p:spTgt spid="13318"/>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AutoShape 1">
            <a:extLst>
              <a:ext uri="{FF2B5EF4-FFF2-40B4-BE49-F238E27FC236}">
                <a16:creationId xmlns:a16="http://schemas.microsoft.com/office/drawing/2014/main" id="{BA921EBD-2CEC-4289-A070-E6BF97A18925}"/>
              </a:ext>
            </a:extLst>
          </p:cNvPr>
          <p:cNvSpPr>
            <a:spLocks noChangeArrowheads="1"/>
          </p:cNvSpPr>
          <p:nvPr/>
        </p:nvSpPr>
        <p:spPr bwMode="auto">
          <a:xfrm flipH="1">
            <a:off x="4000500" y="0"/>
            <a:ext cx="5143500" cy="5143500"/>
          </a:xfrm>
          <a:prstGeom prst="rtTriangle">
            <a:avLst/>
          </a:prstGeom>
          <a:solidFill>
            <a:srgbClr val="00B050">
              <a:alpha val="8980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14338" name="AutoShape 2">
            <a:extLst>
              <a:ext uri="{FF2B5EF4-FFF2-40B4-BE49-F238E27FC236}">
                <a16:creationId xmlns:a16="http://schemas.microsoft.com/office/drawing/2014/main" id="{6E9EB541-5C9A-46F0-9245-DF7539B49C64}"/>
              </a:ext>
            </a:extLst>
          </p:cNvPr>
          <p:cNvSpPr>
            <a:spLocks noChangeArrowheads="1"/>
          </p:cNvSpPr>
          <p:nvPr/>
        </p:nvSpPr>
        <p:spPr bwMode="auto">
          <a:xfrm flipV="1">
            <a:off x="0" y="0"/>
            <a:ext cx="298450" cy="298450"/>
          </a:xfrm>
          <a:prstGeom prst="rtTriangle">
            <a:avLst/>
          </a:prstGeom>
          <a:solidFill>
            <a:srgbClr val="0090DA"/>
          </a:solidFill>
          <a:ln>
            <a:noFill/>
          </a:ln>
          <a:effectLst/>
          <a:extLst>
            <a:ext uri="{91240B29-F687-4F45-9708-019B960494DF}">
              <a14:hiddenLine xmlns:a14="http://schemas.microsoft.com/office/drawing/2010/main" w="1260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14339" name="Rectangle 3">
            <a:extLst>
              <a:ext uri="{FF2B5EF4-FFF2-40B4-BE49-F238E27FC236}">
                <a16:creationId xmlns:a16="http://schemas.microsoft.com/office/drawing/2014/main" id="{3333DE36-A138-4B29-BA20-4FA913D08C51}"/>
              </a:ext>
            </a:extLst>
          </p:cNvPr>
          <p:cNvSpPr>
            <a:spLocks noChangeArrowheads="1"/>
          </p:cNvSpPr>
          <p:nvPr/>
        </p:nvSpPr>
        <p:spPr bwMode="auto">
          <a:xfrm>
            <a:off x="315913" y="492125"/>
            <a:ext cx="2179637" cy="290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5720" tIns="23040" rIns="45720" bIns="23040">
            <a:spAutoFit/>
          </a:bodyPr>
          <a:lstStyle>
            <a:lvl1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9pPr>
          </a:lstStyle>
          <a:p>
            <a:pPr eaLnBrk="1" hangingPunct="1">
              <a:buClr>
                <a:srgbClr val="000000"/>
              </a:buClr>
              <a:buSzPct val="100000"/>
              <a:buFont typeface="Times New Roman" panose="02020603050405020304" pitchFamily="18" charset="0"/>
              <a:buNone/>
            </a:pPr>
            <a:r>
              <a:rPr lang="en-US" altLang="en-US" sz="1600" b="1">
                <a:solidFill>
                  <a:srgbClr val="000000"/>
                </a:solidFill>
              </a:rPr>
              <a:t>Employment Creation</a:t>
            </a:r>
          </a:p>
        </p:txBody>
      </p:sp>
      <p:sp>
        <p:nvSpPr>
          <p:cNvPr id="14340" name="Rectangle 4">
            <a:extLst>
              <a:ext uri="{FF2B5EF4-FFF2-40B4-BE49-F238E27FC236}">
                <a16:creationId xmlns:a16="http://schemas.microsoft.com/office/drawing/2014/main" id="{AAD5033D-6B01-4493-82F6-32AD2602D663}"/>
              </a:ext>
            </a:extLst>
          </p:cNvPr>
          <p:cNvSpPr>
            <a:spLocks noChangeArrowheads="1"/>
          </p:cNvSpPr>
          <p:nvPr/>
        </p:nvSpPr>
        <p:spPr bwMode="auto">
          <a:xfrm>
            <a:off x="141288" y="1400175"/>
            <a:ext cx="3584575" cy="2008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169863" indent="-169863">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hangingPunct="1">
              <a:buClr>
                <a:srgbClr val="595959"/>
              </a:buClr>
              <a:buSzPct val="45000"/>
              <a:buFont typeface="Arial" panose="020B0604020202020204" pitchFamily="34" charset="0"/>
              <a:buChar char="•"/>
            </a:pPr>
            <a:r>
              <a:rPr lang="en-US" altLang="en-US" sz="1400">
                <a:solidFill>
                  <a:srgbClr val="000000"/>
                </a:solidFill>
              </a:rPr>
              <a:t>Pension industry can become an employment industry on its own with relevant industry qualifications</a:t>
            </a:r>
          </a:p>
          <a:p>
            <a:pPr eaLnBrk="1" hangingPunct="1"/>
            <a:endParaRPr lang="en-US" altLang="en-US" sz="1400">
              <a:solidFill>
                <a:srgbClr val="000000"/>
              </a:solidFill>
            </a:endParaRPr>
          </a:p>
          <a:p>
            <a:pPr eaLnBrk="1" hangingPunct="1">
              <a:buClr>
                <a:srgbClr val="595959"/>
              </a:buClr>
              <a:buSzPct val="45000"/>
              <a:buFont typeface="Arial" panose="020B0604020202020204" pitchFamily="34" charset="0"/>
              <a:buChar char="•"/>
            </a:pPr>
            <a:r>
              <a:rPr lang="en-US" altLang="en-US" sz="1400">
                <a:solidFill>
                  <a:srgbClr val="000000"/>
                </a:solidFill>
              </a:rPr>
              <a:t>The development of debt and equity markets will also facilitate new employment opportunities within the financial services sector</a:t>
            </a:r>
          </a:p>
          <a:p>
            <a:pPr eaLnBrk="1" hangingPunct="1"/>
            <a:endParaRPr lang="en-US" altLang="en-US" sz="1400">
              <a:solidFill>
                <a:srgbClr val="000000"/>
              </a:solidFill>
            </a:endParaRPr>
          </a:p>
        </p:txBody>
      </p:sp>
      <p:sp>
        <p:nvSpPr>
          <p:cNvPr id="13318" name="Line 5">
            <a:extLst>
              <a:ext uri="{FF2B5EF4-FFF2-40B4-BE49-F238E27FC236}">
                <a16:creationId xmlns:a16="http://schemas.microsoft.com/office/drawing/2014/main" id="{9857B568-7202-4DB2-B79C-ED56E8D23ADD}"/>
              </a:ext>
            </a:extLst>
          </p:cNvPr>
          <p:cNvSpPr>
            <a:spLocks noChangeShapeType="1"/>
          </p:cNvSpPr>
          <p:nvPr/>
        </p:nvSpPr>
        <p:spPr bwMode="auto">
          <a:xfrm>
            <a:off x="3387725" y="511175"/>
            <a:ext cx="1588" cy="4122738"/>
          </a:xfrm>
          <a:prstGeom prst="line">
            <a:avLst/>
          </a:prstGeom>
          <a:noFill/>
          <a:ln w="19080">
            <a:solidFill>
              <a:srgbClr val="BFBFB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o-RO"/>
          </a:p>
        </p:txBody>
      </p:sp>
      <p:sp>
        <p:nvSpPr>
          <p:cNvPr id="14342" name="Rectangle 6">
            <a:extLst>
              <a:ext uri="{FF2B5EF4-FFF2-40B4-BE49-F238E27FC236}">
                <a16:creationId xmlns:a16="http://schemas.microsoft.com/office/drawing/2014/main" id="{26CEF3AE-0DF1-4B86-AB68-96C633A9495D}"/>
              </a:ext>
            </a:extLst>
          </p:cNvPr>
          <p:cNvSpPr>
            <a:spLocks noChangeArrowheads="1"/>
          </p:cNvSpPr>
          <p:nvPr/>
        </p:nvSpPr>
        <p:spPr bwMode="auto">
          <a:xfrm>
            <a:off x="3548063" y="487363"/>
            <a:ext cx="4572000"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 pos="2895600" algn="l"/>
                <a:tab pos="3619500" algn="l"/>
                <a:tab pos="43434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 pos="3619500" algn="l"/>
                <a:tab pos="43434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 pos="3619500" algn="l"/>
                <a:tab pos="43434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 pos="3619500" algn="l"/>
                <a:tab pos="43434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 pos="3619500" algn="l"/>
                <a:tab pos="43434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 pos="3619500" algn="l"/>
                <a:tab pos="43434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 pos="3619500" algn="l"/>
                <a:tab pos="43434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 pos="3619500" algn="l"/>
                <a:tab pos="43434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 pos="3619500" algn="l"/>
                <a:tab pos="4343400" algn="l"/>
              </a:tabLst>
              <a:defRPr>
                <a:solidFill>
                  <a:schemeClr val="tx1"/>
                </a:solidFill>
                <a:latin typeface="Arial" panose="020B0604020202020204" pitchFamily="34" charset="0"/>
                <a:ea typeface="Microsoft YaHei" panose="020B0503020204020204" pitchFamily="34" charset="-122"/>
              </a:defRPr>
            </a:lvl9pPr>
          </a:lstStyle>
          <a:p>
            <a:pPr eaLnBrk="1" hangingPunct="1">
              <a:buClr>
                <a:srgbClr val="000000"/>
              </a:buClr>
              <a:buSzPct val="100000"/>
              <a:buFont typeface="Times New Roman" panose="02020603050405020304" pitchFamily="18" charset="0"/>
              <a:buNone/>
            </a:pPr>
            <a:r>
              <a:rPr lang="en-US" altLang="en-US" sz="1600" b="1">
                <a:solidFill>
                  <a:srgbClr val="000000"/>
                </a:solidFill>
              </a:rPr>
              <a:t>Reduces Dependence on Government</a:t>
            </a:r>
          </a:p>
        </p:txBody>
      </p:sp>
      <p:sp>
        <p:nvSpPr>
          <p:cNvPr id="14343" name="Rectangle 7">
            <a:extLst>
              <a:ext uri="{FF2B5EF4-FFF2-40B4-BE49-F238E27FC236}">
                <a16:creationId xmlns:a16="http://schemas.microsoft.com/office/drawing/2014/main" id="{479CF515-E9D6-4513-BE06-3088A5CD05A5}"/>
              </a:ext>
            </a:extLst>
          </p:cNvPr>
          <p:cNvSpPr>
            <a:spLocks noChangeArrowheads="1"/>
          </p:cNvSpPr>
          <p:nvPr/>
        </p:nvSpPr>
        <p:spPr bwMode="auto">
          <a:xfrm>
            <a:off x="3548063" y="1417638"/>
            <a:ext cx="3270250"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285750" indent="-284163">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hangingPunct="1">
              <a:buClr>
                <a:srgbClr val="595959"/>
              </a:buClr>
              <a:buSzPct val="45000"/>
              <a:buFont typeface="Arial" panose="020B0604020202020204" pitchFamily="34" charset="0"/>
              <a:buChar char="•"/>
            </a:pPr>
            <a:r>
              <a:rPr lang="en-US" altLang="en-US" sz="1400">
                <a:solidFill>
                  <a:srgbClr val="000000"/>
                </a:solidFill>
              </a:rPr>
              <a:t>Leads to a reduction in government expenses on social safety programs</a:t>
            </a:r>
          </a:p>
        </p:txBody>
      </p:sp>
      <p:sp>
        <p:nvSpPr>
          <p:cNvPr id="14344" name="Rectangle 8">
            <a:extLst>
              <a:ext uri="{FF2B5EF4-FFF2-40B4-BE49-F238E27FC236}">
                <a16:creationId xmlns:a16="http://schemas.microsoft.com/office/drawing/2014/main" id="{EE6FBDED-3D04-4CF0-9D38-200A6C19773E}"/>
              </a:ext>
            </a:extLst>
          </p:cNvPr>
          <p:cNvSpPr>
            <a:spLocks noChangeArrowheads="1"/>
          </p:cNvSpPr>
          <p:nvPr/>
        </p:nvSpPr>
        <p:spPr bwMode="auto">
          <a:xfrm>
            <a:off x="5492750" y="3992563"/>
            <a:ext cx="3521075" cy="1052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5720" tIns="23040" rIns="45720" bIns="23040">
            <a:spAutoFit/>
          </a:bodyPr>
          <a:lstStyle>
            <a:lvl1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hangingPunct="1">
              <a:lnSpc>
                <a:spcPct val="150000"/>
              </a:lnSpc>
              <a:buClr>
                <a:srgbClr val="000000"/>
              </a:buClr>
              <a:buSzPct val="100000"/>
              <a:buFont typeface="Times New Roman" panose="02020603050405020304" pitchFamily="18" charset="0"/>
              <a:buNone/>
            </a:pPr>
            <a:r>
              <a:rPr lang="en-US" altLang="en-US" sz="2000" b="1">
                <a:solidFill>
                  <a:srgbClr val="000000"/>
                </a:solidFill>
                <a:latin typeface="Lato" pitchFamily="32" charset="0"/>
              </a:rPr>
              <a:t>PENSION FOR A GROWING </a:t>
            </a:r>
          </a:p>
          <a:p>
            <a:pPr algn="r" eaLnBrk="1" hangingPunct="1">
              <a:lnSpc>
                <a:spcPct val="150000"/>
              </a:lnSpc>
              <a:buClr>
                <a:srgbClr val="000000"/>
              </a:buClr>
              <a:buSzPct val="100000"/>
              <a:buFont typeface="Times New Roman" panose="02020603050405020304" pitchFamily="18" charset="0"/>
              <a:buNone/>
            </a:pPr>
            <a:r>
              <a:rPr lang="en-US" altLang="en-US" sz="2400" b="1" i="1">
                <a:solidFill>
                  <a:srgbClr val="000000"/>
                </a:solidFill>
                <a:latin typeface="Lato" pitchFamily="32" charset="0"/>
              </a:rPr>
              <a:t>ECONOMY</a:t>
            </a:r>
          </a:p>
        </p:txBody>
      </p:sp>
      <p:sp>
        <p:nvSpPr>
          <p:cNvPr id="13322" name="Rectangle 9">
            <a:extLst>
              <a:ext uri="{FF2B5EF4-FFF2-40B4-BE49-F238E27FC236}">
                <a16:creationId xmlns:a16="http://schemas.microsoft.com/office/drawing/2014/main" id="{F8114290-5C7A-4B09-AA25-55BD98B3971C}"/>
              </a:ext>
            </a:extLst>
          </p:cNvPr>
          <p:cNvSpPr>
            <a:spLocks noChangeArrowheads="1"/>
          </p:cNvSpPr>
          <p:nvPr/>
        </p:nvSpPr>
        <p:spPr bwMode="auto">
          <a:xfrm>
            <a:off x="149225" y="4489450"/>
            <a:ext cx="1616075" cy="654050"/>
          </a:xfrm>
          <a:prstGeom prst="rect">
            <a:avLst/>
          </a:prstGeom>
          <a:solidFill>
            <a:srgbClr val="FFFFFF"/>
          </a:solidFill>
          <a:ln>
            <a:noFill/>
          </a:ln>
          <a:effectLst/>
          <a:extLst>
            <a:ext uri="{91240B29-F687-4F45-9708-019B960494DF}">
              <a14:hiddenLine xmlns:a14="http://schemas.microsoft.com/office/drawing/2010/main" w="1260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afterEffect">
                                  <p:stCondLst>
                                    <p:cond delay="0"/>
                                  </p:stCondLst>
                                  <p:childTnLst>
                                    <p:set>
                                      <p:cBhvr additive="repl">
                                        <p:cTn id="6" dur="1" fill="hold">
                                          <p:stCondLst>
                                            <p:cond delay="0"/>
                                          </p:stCondLst>
                                        </p:cTn>
                                        <p:tgtEl>
                                          <p:spTgt spid="14337"/>
                                        </p:tgtEl>
                                        <p:attrNameLst>
                                          <p:attrName>style.visibility</p:attrName>
                                        </p:attrNameLst>
                                      </p:cBhvr>
                                      <p:to>
                                        <p:strVal val="visible"/>
                                      </p:to>
                                    </p:set>
                                    <p:anim calcmode="lin" valueType="num">
                                      <p:cBhvr additive="repl">
                                        <p:cTn id="7" dur="500" fill="hold"/>
                                        <p:tgtEl>
                                          <p:spTgt spid="14337"/>
                                        </p:tgtEl>
                                        <p:attrNameLst>
                                          <p:attrName>ppt_w</p:attrName>
                                        </p:attrNameLst>
                                      </p:cBhvr>
                                      <p:tavLst>
                                        <p:tav tm="100000">
                                          <p:val>
                                            <p:fltVal val="0"/>
                                          </p:val>
                                        </p:tav>
                                        <p:tav>
                                          <p:val>
                                            <p:strVal val="#ppt_w"/>
                                          </p:val>
                                        </p:tav>
                                      </p:tavLst>
                                    </p:anim>
                                    <p:anim calcmode="lin" valueType="num">
                                      <p:cBhvr additive="repl">
                                        <p:cTn id="8" dur="500" fill="hold"/>
                                        <p:tgtEl>
                                          <p:spTgt spid="14337"/>
                                        </p:tgtEl>
                                        <p:attrNameLst>
                                          <p:attrName>ppt_h</p:attrName>
                                        </p:attrNameLst>
                                      </p:cBhvr>
                                      <p:tavLst>
                                        <p:tav tm="100000">
                                          <p:val>
                                            <p:fltVal val="0"/>
                                          </p:val>
                                        </p:tav>
                                        <p:tav>
                                          <p:val>
                                            <p:strVal val="#ppt_h"/>
                                          </p:val>
                                        </p:tav>
                                      </p:tavLst>
                                    </p:anim>
                                    <p:animEffect transition="in" filter="fade">
                                      <p:cBhvr additive="repl">
                                        <p:cTn id="9" dur="500"/>
                                        <p:tgtEl>
                                          <p:spTgt spid="14337"/>
                                        </p:tgtEl>
                                      </p:cBhvr>
                                    </p:animEffect>
                                  </p:childTnLst>
                                </p:cTn>
                              </p:par>
                            </p:childTnLst>
                          </p:cTn>
                        </p:par>
                        <p:par>
                          <p:cTn id="10" fill="hold" nodeType="afterGroup">
                            <p:stCondLst>
                              <p:cond delay="500"/>
                            </p:stCondLst>
                            <p:childTnLst>
                              <p:par>
                                <p:cTn id="11" presetID="53" presetClass="entr" presetSubtype="16" fill="hold" nodeType="afterEffect">
                                  <p:stCondLst>
                                    <p:cond delay="0"/>
                                  </p:stCondLst>
                                  <p:childTnLst>
                                    <p:set>
                                      <p:cBhvr additive="repl">
                                        <p:cTn id="12" dur="1" fill="hold">
                                          <p:stCondLst>
                                            <p:cond delay="0"/>
                                          </p:stCondLst>
                                        </p:cTn>
                                        <p:tgtEl>
                                          <p:spTgt spid="14338"/>
                                        </p:tgtEl>
                                        <p:attrNameLst>
                                          <p:attrName>style.visibility</p:attrName>
                                        </p:attrNameLst>
                                      </p:cBhvr>
                                      <p:to>
                                        <p:strVal val="visible"/>
                                      </p:to>
                                    </p:set>
                                    <p:anim calcmode="lin" valueType="num">
                                      <p:cBhvr additive="repl">
                                        <p:cTn id="13" dur="500" fill="hold"/>
                                        <p:tgtEl>
                                          <p:spTgt spid="14338"/>
                                        </p:tgtEl>
                                        <p:attrNameLst>
                                          <p:attrName>ppt_w</p:attrName>
                                        </p:attrNameLst>
                                      </p:cBhvr>
                                      <p:tavLst>
                                        <p:tav tm="100000">
                                          <p:val>
                                            <p:fltVal val="0"/>
                                          </p:val>
                                        </p:tav>
                                        <p:tav>
                                          <p:val>
                                            <p:strVal val="#ppt_w"/>
                                          </p:val>
                                        </p:tav>
                                      </p:tavLst>
                                    </p:anim>
                                    <p:anim calcmode="lin" valueType="num">
                                      <p:cBhvr additive="repl">
                                        <p:cTn id="14" dur="500" fill="hold"/>
                                        <p:tgtEl>
                                          <p:spTgt spid="14338"/>
                                        </p:tgtEl>
                                        <p:attrNameLst>
                                          <p:attrName>ppt_h</p:attrName>
                                        </p:attrNameLst>
                                      </p:cBhvr>
                                      <p:tavLst>
                                        <p:tav tm="100000">
                                          <p:val>
                                            <p:fltVal val="0"/>
                                          </p:val>
                                        </p:tav>
                                        <p:tav>
                                          <p:val>
                                            <p:strVal val="#ppt_h"/>
                                          </p:val>
                                        </p:tav>
                                      </p:tavLst>
                                    </p:anim>
                                    <p:animEffect transition="in" filter="fade">
                                      <p:cBhvr additive="repl">
                                        <p:cTn id="15" dur="500"/>
                                        <p:tgtEl>
                                          <p:spTgt spid="14338"/>
                                        </p:tgtEl>
                                      </p:cBhvr>
                                    </p:animEffect>
                                  </p:childTnLst>
                                </p:cTn>
                              </p:par>
                              <p:par>
                                <p:cTn id="16" presetID="47" presetClass="entr" fill="hold" nodeType="withEffect">
                                  <p:stCondLst>
                                    <p:cond delay="0"/>
                                  </p:stCondLst>
                                  <p:childTnLst>
                                    <p:set>
                                      <p:cBhvr additive="repl">
                                        <p:cTn id="17" dur="1" fill="hold">
                                          <p:stCondLst>
                                            <p:cond delay="0"/>
                                          </p:stCondLst>
                                        </p:cTn>
                                        <p:tgtEl>
                                          <p:spTgt spid="14339"/>
                                        </p:tgtEl>
                                        <p:attrNameLst>
                                          <p:attrName>style.visibility</p:attrName>
                                        </p:attrNameLst>
                                      </p:cBhvr>
                                      <p:to>
                                        <p:strVal val="visible"/>
                                      </p:to>
                                    </p:set>
                                    <p:animEffect transition="in" filter="fade">
                                      <p:cBhvr additive="repl">
                                        <p:cTn id="18" dur="500"/>
                                        <p:tgtEl>
                                          <p:spTgt spid="14339"/>
                                        </p:tgtEl>
                                      </p:cBhvr>
                                    </p:animEffect>
                                    <p:anim calcmode="lin" valueType="num">
                                      <p:cBhvr additive="repl">
                                        <p:cTn id="19" dur="500" fill="hold"/>
                                        <p:tgtEl>
                                          <p:spTgt spid="14339"/>
                                        </p:tgtEl>
                                        <p:attrNameLst>
                                          <p:attrName>ppt_x</p:attrName>
                                        </p:attrNameLst>
                                      </p:cBhvr>
                                      <p:tavLst>
                                        <p:tav tm="100000">
                                          <p:val>
                                            <p:strVal val="#ppt_x"/>
                                          </p:val>
                                        </p:tav>
                                        <p:tav>
                                          <p:val>
                                            <p:strVal val="#ppt_x"/>
                                          </p:val>
                                        </p:tav>
                                      </p:tavLst>
                                    </p:anim>
                                    <p:anim calcmode="lin" valueType="num">
                                      <p:cBhvr additive="repl">
                                        <p:cTn id="20" dur="500" fill="hold"/>
                                        <p:tgtEl>
                                          <p:spTgt spid="14339"/>
                                        </p:tgtEl>
                                        <p:attrNameLst>
                                          <p:attrName>ppt_y</p:attrName>
                                        </p:attrNameLst>
                                      </p:cBhvr>
                                      <p:tavLst>
                                        <p:tav tm="100000">
                                          <p:val>
                                            <p:strVal val="#ppt_y-.1"/>
                                          </p:val>
                                        </p:tav>
                                        <p:tav>
                                          <p:val>
                                            <p:strVal val="#ppt_y"/>
                                          </p:val>
                                        </p:tav>
                                      </p:tavLst>
                                    </p:anim>
                                  </p:childTnLst>
                                </p:cTn>
                              </p:par>
                              <p:par>
                                <p:cTn id="21" presetID="47" presetClass="entr" fill="hold" nodeType="withEffect">
                                  <p:stCondLst>
                                    <p:cond delay="0"/>
                                  </p:stCondLst>
                                  <p:childTnLst>
                                    <p:set>
                                      <p:cBhvr additive="repl">
                                        <p:cTn id="22" dur="1" fill="hold">
                                          <p:stCondLst>
                                            <p:cond delay="0"/>
                                          </p:stCondLst>
                                        </p:cTn>
                                        <p:tgtEl>
                                          <p:spTgt spid="14340"/>
                                        </p:tgtEl>
                                        <p:attrNameLst>
                                          <p:attrName>style.visibility</p:attrName>
                                        </p:attrNameLst>
                                      </p:cBhvr>
                                      <p:to>
                                        <p:strVal val="visible"/>
                                      </p:to>
                                    </p:set>
                                    <p:animEffect transition="in" filter="fade">
                                      <p:cBhvr additive="repl">
                                        <p:cTn id="23" dur="500"/>
                                        <p:tgtEl>
                                          <p:spTgt spid="14340"/>
                                        </p:tgtEl>
                                      </p:cBhvr>
                                    </p:animEffect>
                                    <p:anim calcmode="lin" valueType="num">
                                      <p:cBhvr additive="repl">
                                        <p:cTn id="24" dur="500" fill="hold"/>
                                        <p:tgtEl>
                                          <p:spTgt spid="14340"/>
                                        </p:tgtEl>
                                        <p:attrNameLst>
                                          <p:attrName>ppt_x</p:attrName>
                                        </p:attrNameLst>
                                      </p:cBhvr>
                                      <p:tavLst>
                                        <p:tav tm="100000">
                                          <p:val>
                                            <p:strVal val="#ppt_x"/>
                                          </p:val>
                                        </p:tav>
                                        <p:tav>
                                          <p:val>
                                            <p:strVal val="#ppt_x"/>
                                          </p:val>
                                        </p:tav>
                                      </p:tavLst>
                                    </p:anim>
                                    <p:anim calcmode="lin" valueType="num">
                                      <p:cBhvr additive="repl">
                                        <p:cTn id="25" dur="500" fill="hold"/>
                                        <p:tgtEl>
                                          <p:spTgt spid="14340"/>
                                        </p:tgtEl>
                                        <p:attrNameLst>
                                          <p:attrName>ppt_y</p:attrName>
                                        </p:attrNameLst>
                                      </p:cBhvr>
                                      <p:tavLst>
                                        <p:tav tm="100000">
                                          <p:val>
                                            <p:strVal val="#ppt_y-.1"/>
                                          </p:val>
                                        </p:tav>
                                        <p:tav>
                                          <p:val>
                                            <p:strVal val="#ppt_y"/>
                                          </p:val>
                                        </p:tav>
                                      </p:tavLst>
                                    </p:anim>
                                  </p:childTnLst>
                                </p:cTn>
                              </p:par>
                              <p:par>
                                <p:cTn id="26" presetID="42" presetClass="entr" fill="hold" nodeType="withEffect">
                                  <p:stCondLst>
                                    <p:cond delay="0"/>
                                  </p:stCondLst>
                                  <p:childTnLst>
                                    <p:set>
                                      <p:cBhvr additive="repl">
                                        <p:cTn id="27" dur="1" fill="hold">
                                          <p:stCondLst>
                                            <p:cond delay="0"/>
                                          </p:stCondLst>
                                        </p:cTn>
                                        <p:tgtEl>
                                          <p:spTgt spid="14343"/>
                                        </p:tgtEl>
                                        <p:attrNameLst>
                                          <p:attrName>style.visibility</p:attrName>
                                        </p:attrNameLst>
                                      </p:cBhvr>
                                      <p:to>
                                        <p:strVal val="visible"/>
                                      </p:to>
                                    </p:set>
                                    <p:animEffect transition="in" filter="fade">
                                      <p:cBhvr additive="repl">
                                        <p:cTn id="28" dur="500"/>
                                        <p:tgtEl>
                                          <p:spTgt spid="14343"/>
                                        </p:tgtEl>
                                      </p:cBhvr>
                                    </p:animEffect>
                                    <p:anim calcmode="lin" valueType="num">
                                      <p:cBhvr additive="repl">
                                        <p:cTn id="29" dur="500" fill="hold"/>
                                        <p:tgtEl>
                                          <p:spTgt spid="14343"/>
                                        </p:tgtEl>
                                        <p:attrNameLst>
                                          <p:attrName>ppt_x</p:attrName>
                                        </p:attrNameLst>
                                      </p:cBhvr>
                                      <p:tavLst>
                                        <p:tav tm="100000">
                                          <p:val>
                                            <p:strVal val="#ppt_x"/>
                                          </p:val>
                                        </p:tav>
                                        <p:tav>
                                          <p:val>
                                            <p:strVal val="#ppt_x"/>
                                          </p:val>
                                        </p:tav>
                                      </p:tavLst>
                                    </p:anim>
                                    <p:anim calcmode="lin" valueType="num">
                                      <p:cBhvr additive="repl">
                                        <p:cTn id="30" dur="500" fill="hold"/>
                                        <p:tgtEl>
                                          <p:spTgt spid="14343"/>
                                        </p:tgtEl>
                                        <p:attrNameLst>
                                          <p:attrName>ppt_y</p:attrName>
                                        </p:attrNameLst>
                                      </p:cBhvr>
                                      <p:tavLst>
                                        <p:tav tm="100000">
                                          <p:val>
                                            <p:strVal val="#ppt_y+.1"/>
                                          </p:val>
                                        </p:tav>
                                        <p:tav>
                                          <p:val>
                                            <p:strVal val="#ppt_y"/>
                                          </p:val>
                                        </p:tav>
                                      </p:tavLst>
                                    </p:anim>
                                  </p:childTnLst>
                                </p:cTn>
                              </p:par>
                              <p:par>
                                <p:cTn id="31" presetID="42" presetClass="entr" fill="hold" nodeType="withEffect">
                                  <p:stCondLst>
                                    <p:cond delay="0"/>
                                  </p:stCondLst>
                                  <p:childTnLst>
                                    <p:set>
                                      <p:cBhvr additive="repl">
                                        <p:cTn id="32" dur="1" fill="hold">
                                          <p:stCondLst>
                                            <p:cond delay="0"/>
                                          </p:stCondLst>
                                        </p:cTn>
                                        <p:tgtEl>
                                          <p:spTgt spid="14342"/>
                                        </p:tgtEl>
                                        <p:attrNameLst>
                                          <p:attrName>style.visibility</p:attrName>
                                        </p:attrNameLst>
                                      </p:cBhvr>
                                      <p:to>
                                        <p:strVal val="visible"/>
                                      </p:to>
                                    </p:set>
                                    <p:animEffect transition="in" filter="fade">
                                      <p:cBhvr additive="repl">
                                        <p:cTn id="33" dur="500"/>
                                        <p:tgtEl>
                                          <p:spTgt spid="14342"/>
                                        </p:tgtEl>
                                      </p:cBhvr>
                                    </p:animEffect>
                                    <p:anim calcmode="lin" valueType="num">
                                      <p:cBhvr additive="repl">
                                        <p:cTn id="34" dur="500" fill="hold"/>
                                        <p:tgtEl>
                                          <p:spTgt spid="14342"/>
                                        </p:tgtEl>
                                        <p:attrNameLst>
                                          <p:attrName>ppt_x</p:attrName>
                                        </p:attrNameLst>
                                      </p:cBhvr>
                                      <p:tavLst>
                                        <p:tav tm="100000">
                                          <p:val>
                                            <p:strVal val="#ppt_x"/>
                                          </p:val>
                                        </p:tav>
                                        <p:tav>
                                          <p:val>
                                            <p:strVal val="#ppt_x"/>
                                          </p:val>
                                        </p:tav>
                                      </p:tavLst>
                                    </p:anim>
                                    <p:anim calcmode="lin" valueType="num">
                                      <p:cBhvr additive="repl">
                                        <p:cTn id="35" dur="500" fill="hold"/>
                                        <p:tgtEl>
                                          <p:spTgt spid="14342"/>
                                        </p:tgtEl>
                                        <p:attrNameLst>
                                          <p:attrName>ppt_y</p:attrName>
                                        </p:attrNameLst>
                                      </p:cBhvr>
                                      <p:tavLst>
                                        <p:tav tm="100000">
                                          <p:val>
                                            <p:strVal val="#ppt_y+.1"/>
                                          </p:val>
                                        </p:tav>
                                        <p:tav>
                                          <p:val>
                                            <p:strVal val="#ppt_y"/>
                                          </p:val>
                                        </p:tav>
                                      </p:tavLst>
                                    </p:anim>
                                  </p:childTnLst>
                                </p:cTn>
                              </p:par>
                              <p:par>
                                <p:cTn id="36" presetID="53" presetClass="entr" presetSubtype="16" fill="hold" nodeType="withEffect">
                                  <p:stCondLst>
                                    <p:cond delay="0"/>
                                  </p:stCondLst>
                                  <p:childTnLst>
                                    <p:set>
                                      <p:cBhvr additive="repl">
                                        <p:cTn id="37" dur="1" fill="hold">
                                          <p:stCondLst>
                                            <p:cond delay="0"/>
                                          </p:stCondLst>
                                        </p:cTn>
                                        <p:tgtEl>
                                          <p:spTgt spid="14344"/>
                                        </p:tgtEl>
                                        <p:attrNameLst>
                                          <p:attrName>style.visibility</p:attrName>
                                        </p:attrNameLst>
                                      </p:cBhvr>
                                      <p:to>
                                        <p:strVal val="visible"/>
                                      </p:to>
                                    </p:set>
                                    <p:anim calcmode="lin" valueType="num">
                                      <p:cBhvr additive="repl">
                                        <p:cTn id="38" dur="500" fill="hold"/>
                                        <p:tgtEl>
                                          <p:spTgt spid="14344"/>
                                        </p:tgtEl>
                                        <p:attrNameLst>
                                          <p:attrName>ppt_w</p:attrName>
                                        </p:attrNameLst>
                                      </p:cBhvr>
                                      <p:tavLst>
                                        <p:tav tm="100000">
                                          <p:val>
                                            <p:fltVal val="0"/>
                                          </p:val>
                                        </p:tav>
                                        <p:tav>
                                          <p:val>
                                            <p:strVal val="#ppt_w"/>
                                          </p:val>
                                        </p:tav>
                                      </p:tavLst>
                                    </p:anim>
                                    <p:anim calcmode="lin" valueType="num">
                                      <p:cBhvr additive="repl">
                                        <p:cTn id="39" dur="500" fill="hold"/>
                                        <p:tgtEl>
                                          <p:spTgt spid="14344"/>
                                        </p:tgtEl>
                                        <p:attrNameLst>
                                          <p:attrName>ppt_h</p:attrName>
                                        </p:attrNameLst>
                                      </p:cBhvr>
                                      <p:tavLst>
                                        <p:tav tm="100000">
                                          <p:val>
                                            <p:fltVal val="0"/>
                                          </p:val>
                                        </p:tav>
                                        <p:tav>
                                          <p:val>
                                            <p:strVal val="#ppt_h"/>
                                          </p:val>
                                        </p:tav>
                                      </p:tavLst>
                                    </p:anim>
                                    <p:animEffect transition="in" filter="fade">
                                      <p:cBhvr additive="repl">
                                        <p:cTn id="40" dur="5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Oval 1">
            <a:extLst>
              <a:ext uri="{FF2B5EF4-FFF2-40B4-BE49-F238E27FC236}">
                <a16:creationId xmlns:a16="http://schemas.microsoft.com/office/drawing/2014/main" id="{DB98B670-3BED-46BC-99B4-DA0B50E390C1}"/>
              </a:ext>
            </a:extLst>
          </p:cNvPr>
          <p:cNvSpPr>
            <a:spLocks noChangeArrowheads="1"/>
          </p:cNvSpPr>
          <p:nvPr/>
        </p:nvSpPr>
        <p:spPr bwMode="auto">
          <a:xfrm>
            <a:off x="3430588" y="4179888"/>
            <a:ext cx="615950" cy="617537"/>
          </a:xfrm>
          <a:prstGeom prst="ellipse">
            <a:avLst/>
          </a:prstGeom>
          <a:gradFill rotWithShape="0">
            <a:gsLst>
              <a:gs pos="0">
                <a:srgbClr val="ADD468"/>
              </a:gs>
              <a:gs pos="100000">
                <a:srgbClr val="95C338"/>
              </a:gs>
            </a:gsLst>
            <a:lin ang="5400000" scaled="1"/>
          </a:gra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760" tIns="34200" rIns="68760" bIns="34200"/>
          <a:lstStyle/>
          <a:p>
            <a:pPr algn="ctr" eaLnBrk="1" hangingPunct="1">
              <a:buClr>
                <a:srgbClr val="000000"/>
              </a:buClr>
              <a:buSzPct val="100000"/>
              <a:buFont typeface="Times New Roman" panose="02020603050405020304" pitchFamily="18" charset="0"/>
              <a:buNone/>
            </a:pPr>
            <a:r>
              <a:rPr lang="en-US" altLang="en-US" sz="2000" b="1">
                <a:solidFill>
                  <a:srgbClr val="FFFFFF"/>
                </a:solidFill>
              </a:rPr>
              <a:t>4</a:t>
            </a:r>
          </a:p>
        </p:txBody>
      </p:sp>
      <p:sp>
        <p:nvSpPr>
          <p:cNvPr id="15362" name="Oval 2">
            <a:extLst>
              <a:ext uri="{FF2B5EF4-FFF2-40B4-BE49-F238E27FC236}">
                <a16:creationId xmlns:a16="http://schemas.microsoft.com/office/drawing/2014/main" id="{57E43131-5C39-40BF-A554-74553190511F}"/>
              </a:ext>
            </a:extLst>
          </p:cNvPr>
          <p:cNvSpPr>
            <a:spLocks noChangeArrowheads="1"/>
          </p:cNvSpPr>
          <p:nvPr/>
        </p:nvSpPr>
        <p:spPr bwMode="auto">
          <a:xfrm>
            <a:off x="3430588" y="3133725"/>
            <a:ext cx="615950" cy="615950"/>
          </a:xfrm>
          <a:prstGeom prst="ellipse">
            <a:avLst/>
          </a:prstGeom>
          <a:solidFill>
            <a:srgbClr val="61605E"/>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760" tIns="34200" rIns="68760" bIns="34200"/>
          <a:lstStyle/>
          <a:p>
            <a:pPr algn="ctr" eaLnBrk="1" hangingPunct="1">
              <a:buClr>
                <a:srgbClr val="000000"/>
              </a:buClr>
              <a:buSzPct val="100000"/>
              <a:buFont typeface="Times New Roman" panose="02020603050405020304" pitchFamily="18" charset="0"/>
              <a:buNone/>
            </a:pPr>
            <a:r>
              <a:rPr lang="en-US" altLang="en-US" sz="2000" b="1">
                <a:solidFill>
                  <a:srgbClr val="000000"/>
                </a:solidFill>
              </a:rPr>
              <a:t>3</a:t>
            </a:r>
          </a:p>
        </p:txBody>
      </p:sp>
      <p:sp>
        <p:nvSpPr>
          <p:cNvPr id="15363" name="Oval 3">
            <a:extLst>
              <a:ext uri="{FF2B5EF4-FFF2-40B4-BE49-F238E27FC236}">
                <a16:creationId xmlns:a16="http://schemas.microsoft.com/office/drawing/2014/main" id="{791D89E6-02EC-4A17-B147-C6EB8D7C1DE9}"/>
              </a:ext>
            </a:extLst>
          </p:cNvPr>
          <p:cNvSpPr>
            <a:spLocks noChangeArrowheads="1"/>
          </p:cNvSpPr>
          <p:nvPr/>
        </p:nvSpPr>
        <p:spPr bwMode="auto">
          <a:xfrm>
            <a:off x="3430588" y="2089150"/>
            <a:ext cx="615950" cy="614363"/>
          </a:xfrm>
          <a:prstGeom prst="ellipse">
            <a:avLst/>
          </a:prstGeom>
          <a:gradFill rotWithShape="0">
            <a:gsLst>
              <a:gs pos="0">
                <a:srgbClr val="FFCA4B"/>
              </a:gs>
              <a:gs pos="100000">
                <a:srgbClr val="E2AF00"/>
              </a:gs>
            </a:gsLst>
            <a:lin ang="5400000" scaled="1"/>
          </a:gradFill>
          <a:ln w="6480">
            <a:solidFill>
              <a:srgbClr val="FFC6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68760" tIns="34200" rIns="68760" bIns="34200"/>
          <a:lstStyle/>
          <a:p>
            <a:pPr algn="ctr" eaLnBrk="1" hangingPunct="1">
              <a:buClr>
                <a:srgbClr val="000000"/>
              </a:buClr>
              <a:buSzPct val="100000"/>
              <a:buFont typeface="Times New Roman" panose="02020603050405020304" pitchFamily="18" charset="0"/>
              <a:buNone/>
            </a:pPr>
            <a:r>
              <a:rPr lang="en-US" altLang="en-US" sz="2000" b="1">
                <a:solidFill>
                  <a:srgbClr val="FFFFFF"/>
                </a:solidFill>
              </a:rPr>
              <a:t>2</a:t>
            </a:r>
          </a:p>
        </p:txBody>
      </p:sp>
      <p:sp>
        <p:nvSpPr>
          <p:cNvPr id="15364" name="Oval 4">
            <a:extLst>
              <a:ext uri="{FF2B5EF4-FFF2-40B4-BE49-F238E27FC236}">
                <a16:creationId xmlns:a16="http://schemas.microsoft.com/office/drawing/2014/main" id="{AD8180AE-402C-40BB-8763-FA141EA549C2}"/>
              </a:ext>
            </a:extLst>
          </p:cNvPr>
          <p:cNvSpPr>
            <a:spLocks noChangeArrowheads="1"/>
          </p:cNvSpPr>
          <p:nvPr/>
        </p:nvSpPr>
        <p:spPr bwMode="auto">
          <a:xfrm>
            <a:off x="3430588" y="1054100"/>
            <a:ext cx="615950" cy="614363"/>
          </a:xfrm>
          <a:prstGeom prst="ellipse">
            <a:avLst/>
          </a:prstGeom>
          <a:gradFill rotWithShape="0">
            <a:gsLst>
              <a:gs pos="0">
                <a:srgbClr val="4B75AA"/>
              </a:gs>
              <a:gs pos="100000">
                <a:srgbClr val="00568D"/>
              </a:gs>
            </a:gsLst>
            <a:lin ang="5400000" scaled="1"/>
          </a:gra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760" tIns="34200" rIns="68760" bIns="34200"/>
          <a:lstStyle/>
          <a:p>
            <a:pPr algn="ctr" eaLnBrk="1" hangingPunct="1">
              <a:buClr>
                <a:srgbClr val="000000"/>
              </a:buClr>
              <a:buSzPct val="100000"/>
              <a:buFont typeface="Times New Roman" panose="02020603050405020304" pitchFamily="18" charset="0"/>
              <a:buNone/>
            </a:pPr>
            <a:r>
              <a:rPr lang="en-US" altLang="en-US" sz="2000" b="1">
                <a:solidFill>
                  <a:srgbClr val="FFFFFF"/>
                </a:solidFill>
              </a:rPr>
              <a:t>1</a:t>
            </a:r>
          </a:p>
        </p:txBody>
      </p:sp>
      <p:sp>
        <p:nvSpPr>
          <p:cNvPr id="15365" name="Oval 5">
            <a:extLst>
              <a:ext uri="{FF2B5EF4-FFF2-40B4-BE49-F238E27FC236}">
                <a16:creationId xmlns:a16="http://schemas.microsoft.com/office/drawing/2014/main" id="{732B5E1F-4352-44AA-A566-8A7725D8443C}"/>
              </a:ext>
            </a:extLst>
          </p:cNvPr>
          <p:cNvSpPr>
            <a:spLocks noChangeArrowheads="1"/>
          </p:cNvSpPr>
          <p:nvPr/>
        </p:nvSpPr>
        <p:spPr bwMode="auto">
          <a:xfrm>
            <a:off x="5099050" y="4179888"/>
            <a:ext cx="615950" cy="617537"/>
          </a:xfrm>
          <a:prstGeom prst="ellipse">
            <a:avLst/>
          </a:prstGeom>
          <a:gradFill rotWithShape="0">
            <a:gsLst>
              <a:gs pos="0">
                <a:srgbClr val="FFCA4B"/>
              </a:gs>
              <a:gs pos="100000">
                <a:srgbClr val="E2AF00"/>
              </a:gs>
            </a:gsLst>
            <a:lin ang="5400000" scaled="1"/>
          </a:gra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760" tIns="34200" rIns="68760" bIns="34200"/>
          <a:lstStyle/>
          <a:p>
            <a:pPr algn="ctr" eaLnBrk="1" hangingPunct="1">
              <a:buClr>
                <a:srgbClr val="000000"/>
              </a:buClr>
              <a:buSzPct val="100000"/>
              <a:buFont typeface="Times New Roman" panose="02020603050405020304" pitchFamily="18" charset="0"/>
              <a:buNone/>
            </a:pPr>
            <a:r>
              <a:rPr lang="en-US" altLang="en-US" sz="2400" b="1">
                <a:solidFill>
                  <a:srgbClr val="FFFFFF"/>
                </a:solidFill>
              </a:rPr>
              <a:t>5</a:t>
            </a:r>
          </a:p>
        </p:txBody>
      </p:sp>
      <p:sp>
        <p:nvSpPr>
          <p:cNvPr id="15366" name="Oval 6">
            <a:extLst>
              <a:ext uri="{FF2B5EF4-FFF2-40B4-BE49-F238E27FC236}">
                <a16:creationId xmlns:a16="http://schemas.microsoft.com/office/drawing/2014/main" id="{4F972CAB-16F8-4019-8712-AC4E31BE5D0E}"/>
              </a:ext>
            </a:extLst>
          </p:cNvPr>
          <p:cNvSpPr>
            <a:spLocks noChangeArrowheads="1"/>
          </p:cNvSpPr>
          <p:nvPr/>
        </p:nvSpPr>
        <p:spPr bwMode="auto">
          <a:xfrm>
            <a:off x="5099050" y="3133725"/>
            <a:ext cx="615950" cy="615950"/>
          </a:xfrm>
          <a:prstGeom prst="ellipse">
            <a:avLst/>
          </a:prstGeom>
          <a:gradFill rotWithShape="0">
            <a:gsLst>
              <a:gs pos="0">
                <a:srgbClr val="4B75AA"/>
              </a:gs>
              <a:gs pos="100000">
                <a:srgbClr val="00568D"/>
              </a:gs>
            </a:gsLst>
            <a:lin ang="5400000" scaled="1"/>
          </a:gra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760" tIns="34200" rIns="68760" bIns="34200"/>
          <a:lstStyle/>
          <a:p>
            <a:pPr algn="ctr" eaLnBrk="1" hangingPunct="1">
              <a:buClr>
                <a:srgbClr val="000000"/>
              </a:buClr>
              <a:buSzPct val="100000"/>
              <a:buFont typeface="Times New Roman" panose="02020603050405020304" pitchFamily="18" charset="0"/>
              <a:buNone/>
            </a:pPr>
            <a:r>
              <a:rPr lang="en-US" altLang="en-US" sz="2000" b="1">
                <a:solidFill>
                  <a:srgbClr val="FFFFFF"/>
                </a:solidFill>
              </a:rPr>
              <a:t>6</a:t>
            </a:r>
          </a:p>
        </p:txBody>
      </p:sp>
      <p:sp>
        <p:nvSpPr>
          <p:cNvPr id="15367" name="Oval 7">
            <a:extLst>
              <a:ext uri="{FF2B5EF4-FFF2-40B4-BE49-F238E27FC236}">
                <a16:creationId xmlns:a16="http://schemas.microsoft.com/office/drawing/2014/main" id="{9A27BBE3-1A71-4F67-B6B9-89B8826D26C6}"/>
              </a:ext>
            </a:extLst>
          </p:cNvPr>
          <p:cNvSpPr>
            <a:spLocks noChangeArrowheads="1"/>
          </p:cNvSpPr>
          <p:nvPr/>
        </p:nvSpPr>
        <p:spPr bwMode="auto">
          <a:xfrm>
            <a:off x="5099050" y="2089150"/>
            <a:ext cx="615950" cy="614363"/>
          </a:xfrm>
          <a:prstGeom prst="ellipse">
            <a:avLst/>
          </a:prstGeom>
          <a:solidFill>
            <a:srgbClr val="61605E"/>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760" tIns="34200" rIns="68760" bIns="34200"/>
          <a:lstStyle/>
          <a:p>
            <a:pPr algn="ctr" eaLnBrk="1" hangingPunct="1">
              <a:buClr>
                <a:srgbClr val="000000"/>
              </a:buClr>
              <a:buSzPct val="100000"/>
              <a:buFont typeface="Times New Roman" panose="02020603050405020304" pitchFamily="18" charset="0"/>
              <a:buNone/>
            </a:pPr>
            <a:r>
              <a:rPr lang="en-US" altLang="en-US" sz="2000" b="1">
                <a:solidFill>
                  <a:srgbClr val="000000"/>
                </a:solidFill>
              </a:rPr>
              <a:t>7</a:t>
            </a:r>
          </a:p>
        </p:txBody>
      </p:sp>
      <p:sp>
        <p:nvSpPr>
          <p:cNvPr id="15369" name="Rectangle 9">
            <a:extLst>
              <a:ext uri="{FF2B5EF4-FFF2-40B4-BE49-F238E27FC236}">
                <a16:creationId xmlns:a16="http://schemas.microsoft.com/office/drawing/2014/main" id="{D74C4920-03CE-4131-B23C-EDEFD27FC0B7}"/>
              </a:ext>
            </a:extLst>
          </p:cNvPr>
          <p:cNvSpPr>
            <a:spLocks noChangeArrowheads="1"/>
          </p:cNvSpPr>
          <p:nvPr/>
        </p:nvSpPr>
        <p:spPr bwMode="auto">
          <a:xfrm>
            <a:off x="1593850" y="1146175"/>
            <a:ext cx="17018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tabLst>
                <a:tab pos="723900" algn="l"/>
                <a:tab pos="14478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9pPr>
          </a:lstStyle>
          <a:p>
            <a:pPr algn="r" eaLnBrk="1" hangingPunct="1">
              <a:buClr>
                <a:srgbClr val="000000"/>
              </a:buClr>
              <a:buSzPct val="100000"/>
              <a:buFont typeface="Times New Roman" panose="02020603050405020304" pitchFamily="18" charset="0"/>
              <a:buNone/>
            </a:pPr>
            <a:r>
              <a:rPr lang="en-US" altLang="en-US" sz="1200" b="1">
                <a:solidFill>
                  <a:srgbClr val="000000"/>
                </a:solidFill>
              </a:rPr>
              <a:t>Use of Automation and </a:t>
            </a:r>
          </a:p>
          <a:p>
            <a:pPr algn="r" eaLnBrk="1" hangingPunct="1">
              <a:buClr>
                <a:srgbClr val="000000"/>
              </a:buClr>
              <a:buSzPct val="100000"/>
              <a:buFont typeface="Times New Roman" panose="02020603050405020304" pitchFamily="18" charset="0"/>
              <a:buNone/>
            </a:pPr>
            <a:r>
              <a:rPr lang="en-US" altLang="en-US" sz="1200" b="1">
                <a:solidFill>
                  <a:srgbClr val="000000"/>
                </a:solidFill>
              </a:rPr>
              <a:t>Artificial Intelligence</a:t>
            </a:r>
          </a:p>
        </p:txBody>
      </p:sp>
      <p:sp>
        <p:nvSpPr>
          <p:cNvPr id="15370" name="Line 10">
            <a:extLst>
              <a:ext uri="{FF2B5EF4-FFF2-40B4-BE49-F238E27FC236}">
                <a16:creationId xmlns:a16="http://schemas.microsoft.com/office/drawing/2014/main" id="{FD108516-DE54-4A00-8071-EFB7549593A0}"/>
              </a:ext>
            </a:extLst>
          </p:cNvPr>
          <p:cNvSpPr>
            <a:spLocks noChangeShapeType="1"/>
          </p:cNvSpPr>
          <p:nvPr/>
        </p:nvSpPr>
        <p:spPr bwMode="auto">
          <a:xfrm>
            <a:off x="4138613" y="1322388"/>
            <a:ext cx="868362" cy="1587"/>
          </a:xfrm>
          <a:prstGeom prst="line">
            <a:avLst/>
          </a:prstGeom>
          <a:noFill/>
          <a:ln w="15840">
            <a:solidFill>
              <a:srgbClr val="231F2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o-RO"/>
          </a:p>
        </p:txBody>
      </p:sp>
      <p:sp>
        <p:nvSpPr>
          <p:cNvPr id="15371" name="Line 11">
            <a:extLst>
              <a:ext uri="{FF2B5EF4-FFF2-40B4-BE49-F238E27FC236}">
                <a16:creationId xmlns:a16="http://schemas.microsoft.com/office/drawing/2014/main" id="{2907ADEF-CE30-4EF1-A85D-1F80B4C6497B}"/>
              </a:ext>
            </a:extLst>
          </p:cNvPr>
          <p:cNvSpPr>
            <a:spLocks noChangeShapeType="1"/>
          </p:cNvSpPr>
          <p:nvPr/>
        </p:nvSpPr>
        <p:spPr bwMode="auto">
          <a:xfrm>
            <a:off x="4138613" y="4492625"/>
            <a:ext cx="868362" cy="1588"/>
          </a:xfrm>
          <a:prstGeom prst="line">
            <a:avLst/>
          </a:prstGeom>
          <a:noFill/>
          <a:ln w="15840">
            <a:solidFill>
              <a:srgbClr val="231F2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o-RO"/>
          </a:p>
        </p:txBody>
      </p:sp>
      <p:sp>
        <p:nvSpPr>
          <p:cNvPr id="15372" name="Line 12">
            <a:extLst>
              <a:ext uri="{FF2B5EF4-FFF2-40B4-BE49-F238E27FC236}">
                <a16:creationId xmlns:a16="http://schemas.microsoft.com/office/drawing/2014/main" id="{77AE34C4-2C54-4F13-AD54-EF40C24A834D}"/>
              </a:ext>
            </a:extLst>
          </p:cNvPr>
          <p:cNvSpPr>
            <a:spLocks noChangeShapeType="1"/>
          </p:cNvSpPr>
          <p:nvPr/>
        </p:nvSpPr>
        <p:spPr bwMode="auto">
          <a:xfrm flipV="1">
            <a:off x="5407025" y="3817938"/>
            <a:ext cx="1588" cy="309562"/>
          </a:xfrm>
          <a:prstGeom prst="line">
            <a:avLst/>
          </a:prstGeom>
          <a:noFill/>
          <a:ln w="15840">
            <a:solidFill>
              <a:srgbClr val="231F2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o-RO"/>
          </a:p>
        </p:txBody>
      </p:sp>
      <p:sp>
        <p:nvSpPr>
          <p:cNvPr id="15373" name="Line 13">
            <a:extLst>
              <a:ext uri="{FF2B5EF4-FFF2-40B4-BE49-F238E27FC236}">
                <a16:creationId xmlns:a16="http://schemas.microsoft.com/office/drawing/2014/main" id="{6A0E8419-64F0-42D1-B06C-FB2F25E8B3A0}"/>
              </a:ext>
            </a:extLst>
          </p:cNvPr>
          <p:cNvSpPr>
            <a:spLocks noChangeShapeType="1"/>
          </p:cNvSpPr>
          <p:nvPr/>
        </p:nvSpPr>
        <p:spPr bwMode="auto">
          <a:xfrm flipV="1">
            <a:off x="3738563" y="3817938"/>
            <a:ext cx="1587" cy="309562"/>
          </a:xfrm>
          <a:prstGeom prst="line">
            <a:avLst/>
          </a:prstGeom>
          <a:noFill/>
          <a:ln w="15840">
            <a:solidFill>
              <a:srgbClr val="231F2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o-RO"/>
          </a:p>
        </p:txBody>
      </p:sp>
      <p:sp>
        <p:nvSpPr>
          <p:cNvPr id="15374" name="Line 14">
            <a:extLst>
              <a:ext uri="{FF2B5EF4-FFF2-40B4-BE49-F238E27FC236}">
                <a16:creationId xmlns:a16="http://schemas.microsoft.com/office/drawing/2014/main" id="{7E1B3351-2D1E-4ABD-AB3E-1E2F2FAA4B50}"/>
              </a:ext>
            </a:extLst>
          </p:cNvPr>
          <p:cNvSpPr>
            <a:spLocks noChangeShapeType="1"/>
          </p:cNvSpPr>
          <p:nvPr/>
        </p:nvSpPr>
        <p:spPr bwMode="auto">
          <a:xfrm flipV="1">
            <a:off x="5407025" y="2759075"/>
            <a:ext cx="1588" cy="311150"/>
          </a:xfrm>
          <a:prstGeom prst="line">
            <a:avLst/>
          </a:prstGeom>
          <a:noFill/>
          <a:ln w="15840">
            <a:solidFill>
              <a:srgbClr val="231F2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o-RO"/>
          </a:p>
        </p:txBody>
      </p:sp>
      <p:sp>
        <p:nvSpPr>
          <p:cNvPr id="15375" name="Line 15">
            <a:extLst>
              <a:ext uri="{FF2B5EF4-FFF2-40B4-BE49-F238E27FC236}">
                <a16:creationId xmlns:a16="http://schemas.microsoft.com/office/drawing/2014/main" id="{A323B1A5-E7FC-496C-8BAC-85970AF8BA55}"/>
              </a:ext>
            </a:extLst>
          </p:cNvPr>
          <p:cNvSpPr>
            <a:spLocks noChangeShapeType="1"/>
          </p:cNvSpPr>
          <p:nvPr/>
        </p:nvSpPr>
        <p:spPr bwMode="auto">
          <a:xfrm flipV="1">
            <a:off x="3738563" y="2759075"/>
            <a:ext cx="1587" cy="311150"/>
          </a:xfrm>
          <a:prstGeom prst="line">
            <a:avLst/>
          </a:prstGeom>
          <a:noFill/>
          <a:ln w="15840">
            <a:solidFill>
              <a:srgbClr val="231F2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o-RO"/>
          </a:p>
        </p:txBody>
      </p:sp>
      <p:sp>
        <p:nvSpPr>
          <p:cNvPr id="15376" name="Line 16">
            <a:extLst>
              <a:ext uri="{FF2B5EF4-FFF2-40B4-BE49-F238E27FC236}">
                <a16:creationId xmlns:a16="http://schemas.microsoft.com/office/drawing/2014/main" id="{868793A2-4703-4E41-BEA5-A414D0F88B99}"/>
              </a:ext>
            </a:extLst>
          </p:cNvPr>
          <p:cNvSpPr>
            <a:spLocks noChangeShapeType="1"/>
          </p:cNvSpPr>
          <p:nvPr/>
        </p:nvSpPr>
        <p:spPr bwMode="auto">
          <a:xfrm flipV="1">
            <a:off x="5407025" y="1719263"/>
            <a:ext cx="1588" cy="311150"/>
          </a:xfrm>
          <a:prstGeom prst="line">
            <a:avLst/>
          </a:prstGeom>
          <a:noFill/>
          <a:ln w="15840">
            <a:solidFill>
              <a:srgbClr val="231F2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o-RO"/>
          </a:p>
        </p:txBody>
      </p:sp>
      <p:sp>
        <p:nvSpPr>
          <p:cNvPr id="15377" name="Line 17">
            <a:extLst>
              <a:ext uri="{FF2B5EF4-FFF2-40B4-BE49-F238E27FC236}">
                <a16:creationId xmlns:a16="http://schemas.microsoft.com/office/drawing/2014/main" id="{F9F421D7-87A0-42B9-8EDA-922514915FF5}"/>
              </a:ext>
            </a:extLst>
          </p:cNvPr>
          <p:cNvSpPr>
            <a:spLocks noChangeShapeType="1"/>
          </p:cNvSpPr>
          <p:nvPr/>
        </p:nvSpPr>
        <p:spPr bwMode="auto">
          <a:xfrm flipV="1">
            <a:off x="3738563" y="1719263"/>
            <a:ext cx="1587" cy="311150"/>
          </a:xfrm>
          <a:prstGeom prst="line">
            <a:avLst/>
          </a:prstGeom>
          <a:noFill/>
          <a:ln w="15840">
            <a:solidFill>
              <a:srgbClr val="231F2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o-RO"/>
          </a:p>
        </p:txBody>
      </p:sp>
      <p:sp>
        <p:nvSpPr>
          <p:cNvPr id="14354" name="AutoShape 18">
            <a:extLst>
              <a:ext uri="{FF2B5EF4-FFF2-40B4-BE49-F238E27FC236}">
                <a16:creationId xmlns:a16="http://schemas.microsoft.com/office/drawing/2014/main" id="{01782D45-87D5-427A-9441-473448BA5819}"/>
              </a:ext>
            </a:extLst>
          </p:cNvPr>
          <p:cNvSpPr>
            <a:spLocks noChangeArrowheads="1"/>
          </p:cNvSpPr>
          <p:nvPr/>
        </p:nvSpPr>
        <p:spPr bwMode="auto">
          <a:xfrm>
            <a:off x="984250" y="158750"/>
            <a:ext cx="6981825" cy="573088"/>
          </a:xfrm>
          <a:prstGeom prst="roundRect">
            <a:avLst>
              <a:gd name="adj" fmla="val 16667"/>
            </a:avLst>
          </a:pr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5000" rIns="90000" bIns="45000" anchor="ctr"/>
          <a:lstStyle>
            <a:lvl1pPr>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panose="020B0604020202020204" pitchFamily="34" charset="0"/>
                <a:ea typeface="Microsoft YaHei" panose="020B0503020204020204" pitchFamily="34" charset="-122"/>
              </a:defRPr>
            </a:lvl9pPr>
          </a:lstStyle>
          <a:p>
            <a:pPr algn="ctr" eaLnBrk="1" hangingPunct="1">
              <a:buClr>
                <a:srgbClr val="000000"/>
              </a:buClr>
              <a:buSzPct val="100000"/>
              <a:buFont typeface="Times New Roman" panose="02020603050405020304" pitchFamily="18" charset="0"/>
              <a:buNone/>
            </a:pPr>
            <a:r>
              <a:rPr lang="en-US" altLang="en-US" sz="1600" b="1">
                <a:solidFill>
                  <a:srgbClr val="FFFFFF"/>
                </a:solidFill>
              </a:rPr>
              <a:t>Pensions Companies Customer Centricity Actions</a:t>
            </a:r>
          </a:p>
        </p:txBody>
      </p:sp>
      <p:sp>
        <p:nvSpPr>
          <p:cNvPr id="15379" name="Rectangle 19">
            <a:extLst>
              <a:ext uri="{FF2B5EF4-FFF2-40B4-BE49-F238E27FC236}">
                <a16:creationId xmlns:a16="http://schemas.microsoft.com/office/drawing/2014/main" id="{18B1D3D5-FC7C-4B9C-904C-2A571426790D}"/>
              </a:ext>
            </a:extLst>
          </p:cNvPr>
          <p:cNvSpPr>
            <a:spLocks noChangeArrowheads="1"/>
          </p:cNvSpPr>
          <p:nvPr/>
        </p:nvSpPr>
        <p:spPr bwMode="auto">
          <a:xfrm>
            <a:off x="309563" y="2093913"/>
            <a:ext cx="2997200"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hangingPunct="1">
              <a:buClr>
                <a:srgbClr val="000000"/>
              </a:buClr>
              <a:buSzPct val="100000"/>
              <a:buFont typeface="Times New Roman" panose="02020603050405020304" pitchFamily="18" charset="0"/>
              <a:buNone/>
            </a:pPr>
            <a:r>
              <a:rPr lang="en-US" altLang="en-US" sz="1200" b="1">
                <a:solidFill>
                  <a:srgbClr val="000000"/>
                </a:solidFill>
              </a:rPr>
              <a:t>Innovative &amp; Simple Products</a:t>
            </a:r>
          </a:p>
        </p:txBody>
      </p:sp>
      <p:sp>
        <p:nvSpPr>
          <p:cNvPr id="15380" name="Rectangle 20">
            <a:extLst>
              <a:ext uri="{FF2B5EF4-FFF2-40B4-BE49-F238E27FC236}">
                <a16:creationId xmlns:a16="http://schemas.microsoft.com/office/drawing/2014/main" id="{459C2EB8-2C60-4677-B7E6-3A911402CA64}"/>
              </a:ext>
            </a:extLst>
          </p:cNvPr>
          <p:cNvSpPr>
            <a:spLocks noChangeArrowheads="1"/>
          </p:cNvSpPr>
          <p:nvPr/>
        </p:nvSpPr>
        <p:spPr bwMode="auto">
          <a:xfrm>
            <a:off x="371475" y="3005138"/>
            <a:ext cx="2935288"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hangingPunct="1">
              <a:buClr>
                <a:srgbClr val="000000"/>
              </a:buClr>
              <a:buSzPct val="100000"/>
              <a:buFont typeface="Times New Roman" panose="02020603050405020304" pitchFamily="18" charset="0"/>
              <a:buNone/>
            </a:pPr>
            <a:r>
              <a:rPr lang="en-US" altLang="en-US" sz="1200" b="1">
                <a:solidFill>
                  <a:srgbClr val="000000"/>
                </a:solidFill>
              </a:rPr>
              <a:t>Increasing Use of Digital and Mobile for Better Customer Experience</a:t>
            </a:r>
          </a:p>
        </p:txBody>
      </p:sp>
      <p:sp>
        <p:nvSpPr>
          <p:cNvPr id="15381" name="Rectangle 21">
            <a:extLst>
              <a:ext uri="{FF2B5EF4-FFF2-40B4-BE49-F238E27FC236}">
                <a16:creationId xmlns:a16="http://schemas.microsoft.com/office/drawing/2014/main" id="{0ADDF9EA-8371-4C9E-9755-A93A7E9F68E0}"/>
              </a:ext>
            </a:extLst>
          </p:cNvPr>
          <p:cNvSpPr>
            <a:spLocks noChangeArrowheads="1"/>
          </p:cNvSpPr>
          <p:nvPr/>
        </p:nvSpPr>
        <p:spPr bwMode="auto">
          <a:xfrm>
            <a:off x="403225" y="4041775"/>
            <a:ext cx="2935288"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r" eaLnBrk="1" hangingPunct="1">
              <a:buClr>
                <a:srgbClr val="000000"/>
              </a:buClr>
              <a:buSzPct val="100000"/>
              <a:buFont typeface="Times New Roman" panose="02020603050405020304" pitchFamily="18" charset="0"/>
              <a:buNone/>
            </a:pPr>
            <a:r>
              <a:rPr lang="en-US" altLang="en-US" sz="1200" b="1">
                <a:solidFill>
                  <a:srgbClr val="000000"/>
                </a:solidFill>
              </a:rPr>
              <a:t>Use of Analytics for </a:t>
            </a:r>
          </a:p>
          <a:p>
            <a:pPr algn="r" eaLnBrk="1" hangingPunct="1">
              <a:buClr>
                <a:srgbClr val="000000"/>
              </a:buClr>
              <a:buSzPct val="100000"/>
              <a:buFont typeface="Times New Roman" panose="02020603050405020304" pitchFamily="18" charset="0"/>
              <a:buNone/>
            </a:pPr>
            <a:r>
              <a:rPr lang="en-US" altLang="en-US" sz="1200" b="1">
                <a:solidFill>
                  <a:srgbClr val="000000"/>
                </a:solidFill>
              </a:rPr>
              <a:t>Customer Experience</a:t>
            </a:r>
          </a:p>
        </p:txBody>
      </p:sp>
      <p:sp>
        <p:nvSpPr>
          <p:cNvPr id="15382" name="Rectangle 22">
            <a:extLst>
              <a:ext uri="{FF2B5EF4-FFF2-40B4-BE49-F238E27FC236}">
                <a16:creationId xmlns:a16="http://schemas.microsoft.com/office/drawing/2014/main" id="{8C2BB7FA-B545-454B-A389-3C2C9EF827FF}"/>
              </a:ext>
            </a:extLst>
          </p:cNvPr>
          <p:cNvSpPr>
            <a:spLocks noChangeArrowheads="1"/>
          </p:cNvSpPr>
          <p:nvPr/>
        </p:nvSpPr>
        <p:spPr bwMode="auto">
          <a:xfrm>
            <a:off x="5815013" y="1130300"/>
            <a:ext cx="1830387"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a:tabLst>
                <a:tab pos="723900" algn="l"/>
                <a:tab pos="14478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9pPr>
          </a:lstStyle>
          <a:p>
            <a:pPr eaLnBrk="1" hangingPunct="1">
              <a:buClr>
                <a:srgbClr val="000000"/>
              </a:buClr>
              <a:buSzPct val="100000"/>
              <a:buFont typeface="Times New Roman" panose="02020603050405020304" pitchFamily="18" charset="0"/>
              <a:buNone/>
            </a:pPr>
            <a:r>
              <a:rPr lang="en-US" altLang="en-US" sz="1200" b="1">
                <a:solidFill>
                  <a:srgbClr val="000000"/>
                </a:solidFill>
              </a:rPr>
              <a:t>Insurance Distribution </a:t>
            </a:r>
          </a:p>
          <a:p>
            <a:pPr eaLnBrk="1" hangingPunct="1">
              <a:buClr>
                <a:srgbClr val="000000"/>
              </a:buClr>
              <a:buSzPct val="100000"/>
              <a:buFont typeface="Times New Roman" panose="02020603050405020304" pitchFamily="18" charset="0"/>
              <a:buNone/>
            </a:pPr>
            <a:r>
              <a:rPr lang="en-US" altLang="en-US" sz="1200" b="1">
                <a:solidFill>
                  <a:srgbClr val="000000"/>
                </a:solidFill>
              </a:rPr>
              <a:t>Redefined</a:t>
            </a:r>
          </a:p>
        </p:txBody>
      </p:sp>
      <p:sp>
        <p:nvSpPr>
          <p:cNvPr id="15383" name="Rectangle 23">
            <a:extLst>
              <a:ext uri="{FF2B5EF4-FFF2-40B4-BE49-F238E27FC236}">
                <a16:creationId xmlns:a16="http://schemas.microsoft.com/office/drawing/2014/main" id="{4B01B0C7-097A-425F-865C-0FCB666BEF2A}"/>
              </a:ext>
            </a:extLst>
          </p:cNvPr>
          <p:cNvSpPr>
            <a:spLocks noChangeArrowheads="1"/>
          </p:cNvSpPr>
          <p:nvPr/>
        </p:nvSpPr>
        <p:spPr bwMode="auto">
          <a:xfrm>
            <a:off x="5827713" y="2181225"/>
            <a:ext cx="279876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9pPr>
          </a:lstStyle>
          <a:p>
            <a:pPr eaLnBrk="1" hangingPunct="1">
              <a:buClr>
                <a:srgbClr val="000000"/>
              </a:buClr>
              <a:buSzPct val="100000"/>
              <a:buFont typeface="Times New Roman" panose="02020603050405020304" pitchFamily="18" charset="0"/>
              <a:buNone/>
            </a:pPr>
            <a:r>
              <a:rPr lang="en-US" altLang="en-US" sz="1200" b="1">
                <a:solidFill>
                  <a:srgbClr val="000000"/>
                </a:solidFill>
              </a:rPr>
              <a:t>Greater Use of Internet of Things (IoT) </a:t>
            </a:r>
          </a:p>
          <a:p>
            <a:pPr eaLnBrk="1" hangingPunct="1">
              <a:buClr>
                <a:srgbClr val="000000"/>
              </a:buClr>
              <a:buSzPct val="100000"/>
              <a:buFont typeface="Times New Roman" panose="02020603050405020304" pitchFamily="18" charset="0"/>
              <a:buNone/>
            </a:pPr>
            <a:r>
              <a:rPr lang="en-US" altLang="en-US" sz="1200" b="1">
                <a:solidFill>
                  <a:srgbClr val="000000"/>
                </a:solidFill>
              </a:rPr>
              <a:t>for Building Data and New Models</a:t>
            </a:r>
          </a:p>
        </p:txBody>
      </p:sp>
      <p:sp>
        <p:nvSpPr>
          <p:cNvPr id="15384" name="Rectangle 24">
            <a:extLst>
              <a:ext uri="{FF2B5EF4-FFF2-40B4-BE49-F238E27FC236}">
                <a16:creationId xmlns:a16="http://schemas.microsoft.com/office/drawing/2014/main" id="{39F8D763-3E83-4AEC-A0AD-621A26C7B9B3}"/>
              </a:ext>
            </a:extLst>
          </p:cNvPr>
          <p:cNvSpPr>
            <a:spLocks noChangeArrowheads="1"/>
          </p:cNvSpPr>
          <p:nvPr/>
        </p:nvSpPr>
        <p:spPr bwMode="auto">
          <a:xfrm>
            <a:off x="5826125" y="3313113"/>
            <a:ext cx="2906713"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hangingPunct="1">
              <a:buClr>
                <a:srgbClr val="000000"/>
              </a:buClr>
              <a:buSzPct val="100000"/>
              <a:buFont typeface="Times New Roman" panose="02020603050405020304" pitchFamily="18" charset="0"/>
              <a:buNone/>
            </a:pPr>
            <a:r>
              <a:rPr lang="en-US" altLang="en-US" sz="1200" b="1">
                <a:solidFill>
                  <a:srgbClr val="000000"/>
                </a:solidFill>
              </a:rPr>
              <a:t>Increasing Use of Value-Added Services</a:t>
            </a:r>
          </a:p>
        </p:txBody>
      </p:sp>
      <p:sp>
        <p:nvSpPr>
          <p:cNvPr id="15385" name="Rectangle 25">
            <a:extLst>
              <a:ext uri="{FF2B5EF4-FFF2-40B4-BE49-F238E27FC236}">
                <a16:creationId xmlns:a16="http://schemas.microsoft.com/office/drawing/2014/main" id="{EBE26808-3F1C-45E0-8E59-4737E066F46A}"/>
              </a:ext>
            </a:extLst>
          </p:cNvPr>
          <p:cNvSpPr>
            <a:spLocks noChangeArrowheads="1"/>
          </p:cNvSpPr>
          <p:nvPr/>
        </p:nvSpPr>
        <p:spPr bwMode="auto">
          <a:xfrm>
            <a:off x="5821363" y="4294188"/>
            <a:ext cx="1528762"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a:tabLst>
                <a:tab pos="723900" algn="l"/>
                <a:tab pos="1447800" algn="l"/>
              </a:tabLst>
              <a:defRPr>
                <a:solidFill>
                  <a:schemeClr val="tx1"/>
                </a:solidFill>
                <a:latin typeface="Arial" panose="020B0604020202020204" pitchFamily="34" charset="0"/>
                <a:ea typeface="Microsoft YaHei" panose="020B0503020204020204" pitchFamily="34" charset="-122"/>
              </a:defRPr>
            </a:lvl1pPr>
            <a:lvl2pPr>
              <a:tabLst>
                <a:tab pos="723900" algn="l"/>
                <a:tab pos="1447800" algn="l"/>
              </a:tabLst>
              <a:defRPr>
                <a:solidFill>
                  <a:schemeClr val="tx1"/>
                </a:solidFill>
                <a:latin typeface="Arial" panose="020B0604020202020204" pitchFamily="34" charset="0"/>
                <a:ea typeface="Microsoft YaHei" panose="020B0503020204020204" pitchFamily="34" charset="-122"/>
              </a:defRPr>
            </a:lvl2pPr>
            <a:lvl3pPr>
              <a:tabLst>
                <a:tab pos="723900" algn="l"/>
                <a:tab pos="1447800" algn="l"/>
              </a:tabLst>
              <a:defRPr>
                <a:solidFill>
                  <a:schemeClr val="tx1"/>
                </a:solidFill>
                <a:latin typeface="Arial" panose="020B0604020202020204" pitchFamily="34" charset="0"/>
                <a:ea typeface="Microsoft YaHei" panose="020B0503020204020204" pitchFamily="34" charset="-122"/>
              </a:defRPr>
            </a:lvl3pPr>
            <a:lvl4pPr>
              <a:tabLst>
                <a:tab pos="723900" algn="l"/>
                <a:tab pos="1447800" algn="l"/>
              </a:tabLst>
              <a:defRPr>
                <a:solidFill>
                  <a:schemeClr val="tx1"/>
                </a:solidFill>
                <a:latin typeface="Arial" panose="020B0604020202020204" pitchFamily="34" charset="0"/>
                <a:ea typeface="Microsoft YaHei" panose="020B0503020204020204" pitchFamily="34" charset="-122"/>
              </a:defRPr>
            </a:lvl4pPr>
            <a:lvl5pPr>
              <a:tabLst>
                <a:tab pos="723900" algn="l"/>
                <a:tab pos="14478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Lst>
              <a:defRPr>
                <a:solidFill>
                  <a:schemeClr val="tx1"/>
                </a:solidFill>
                <a:latin typeface="Arial" panose="020B0604020202020204" pitchFamily="34" charset="0"/>
                <a:ea typeface="Microsoft YaHei" panose="020B0503020204020204" pitchFamily="34" charset="-122"/>
              </a:defRPr>
            </a:lvl9pPr>
          </a:lstStyle>
          <a:p>
            <a:pPr eaLnBrk="1" hangingPunct="1">
              <a:buClr>
                <a:srgbClr val="000000"/>
              </a:buClr>
              <a:buSzPct val="100000"/>
              <a:buFont typeface="Times New Roman" panose="02020603050405020304" pitchFamily="18" charset="0"/>
              <a:buNone/>
            </a:pPr>
            <a:r>
              <a:rPr lang="en-US" altLang="en-US" sz="1200" b="1">
                <a:solidFill>
                  <a:srgbClr val="000000"/>
                </a:solidFill>
              </a:rPr>
              <a:t>Streamline</a:t>
            </a:r>
          </a:p>
          <a:p>
            <a:pPr eaLnBrk="1" hangingPunct="1">
              <a:buClr>
                <a:srgbClr val="000000"/>
              </a:buClr>
              <a:buSzPct val="100000"/>
              <a:buFont typeface="Times New Roman" panose="02020603050405020304" pitchFamily="18" charset="0"/>
              <a:buNone/>
            </a:pPr>
            <a:r>
              <a:rPr lang="en-US" altLang="en-US" sz="1200" b="1">
                <a:solidFill>
                  <a:srgbClr val="000000"/>
                </a:solidFill>
              </a:rPr>
              <a:t>Pensions Operations</a:t>
            </a:r>
          </a:p>
        </p:txBody>
      </p:sp>
      <p:sp>
        <p:nvSpPr>
          <p:cNvPr id="15386" name="Oval 26">
            <a:extLst>
              <a:ext uri="{FF2B5EF4-FFF2-40B4-BE49-F238E27FC236}">
                <a16:creationId xmlns:a16="http://schemas.microsoft.com/office/drawing/2014/main" id="{CDE6F7F2-9235-4123-887F-3DF9A8D48CF1}"/>
              </a:ext>
            </a:extLst>
          </p:cNvPr>
          <p:cNvSpPr>
            <a:spLocks noChangeArrowheads="1"/>
          </p:cNvSpPr>
          <p:nvPr/>
        </p:nvSpPr>
        <p:spPr bwMode="auto">
          <a:xfrm>
            <a:off x="5133975" y="1041400"/>
            <a:ext cx="615950" cy="614363"/>
          </a:xfrm>
          <a:prstGeom prst="ellipse">
            <a:avLst/>
          </a:prstGeom>
          <a:gradFill rotWithShape="0">
            <a:gsLst>
              <a:gs pos="0">
                <a:srgbClr val="ADD468"/>
              </a:gs>
              <a:gs pos="100000">
                <a:srgbClr val="95C338"/>
              </a:gs>
            </a:gsLst>
            <a:lin ang="5400000" scaled="1"/>
          </a:gra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8760" tIns="34200" rIns="68760" bIns="34200"/>
          <a:lstStyle/>
          <a:p>
            <a:pPr algn="ctr" eaLnBrk="1" hangingPunct="1">
              <a:buClr>
                <a:srgbClr val="000000"/>
              </a:buClr>
              <a:buSzPct val="100000"/>
              <a:buFont typeface="Times New Roman" panose="02020603050405020304" pitchFamily="18" charset="0"/>
              <a:buNone/>
            </a:pPr>
            <a:r>
              <a:rPr lang="en-US" altLang="en-US" sz="2000" b="1">
                <a:solidFill>
                  <a:srgbClr val="FFFFFF"/>
                </a:solidFill>
              </a:rPr>
              <a:t>8</a:t>
            </a:r>
          </a:p>
        </p:txBody>
      </p:sp>
      <p:sp>
        <p:nvSpPr>
          <p:cNvPr id="14363" name="Rectangle 27">
            <a:extLst>
              <a:ext uri="{FF2B5EF4-FFF2-40B4-BE49-F238E27FC236}">
                <a16:creationId xmlns:a16="http://schemas.microsoft.com/office/drawing/2014/main" id="{6FFB2632-E358-4723-94E4-052BC8DCF7EE}"/>
              </a:ext>
            </a:extLst>
          </p:cNvPr>
          <p:cNvSpPr>
            <a:spLocks noChangeArrowheads="1"/>
          </p:cNvSpPr>
          <p:nvPr/>
        </p:nvSpPr>
        <p:spPr bwMode="auto">
          <a:xfrm>
            <a:off x="309563" y="4664075"/>
            <a:ext cx="1155700" cy="479425"/>
          </a:xfrm>
          <a:prstGeom prst="rect">
            <a:avLst/>
          </a:prstGeom>
          <a:solidFill>
            <a:srgbClr val="FFFFFF"/>
          </a:solidFill>
          <a:ln>
            <a:noFill/>
          </a:ln>
          <a:effectLst/>
          <a:extLst>
            <a:ext uri="{91240B29-F687-4F45-9708-019B960494DF}">
              <a14:hiddenLine xmlns:a14="http://schemas.microsoft.com/office/drawing/2010/main" w="1260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nodeType="afterEffect">
                                  <p:stCondLst>
                                    <p:cond delay="0"/>
                                  </p:stCondLst>
                                  <p:childTnLst>
                                    <p:set>
                                      <p:cBhvr additive="repl">
                                        <p:cTn id="6" dur="1" fill="hold">
                                          <p:stCondLst>
                                            <p:cond delay="0"/>
                                          </p:stCondLst>
                                        </p:cTn>
                                        <p:tgtEl>
                                          <p:spTgt spid="15369"/>
                                        </p:tgtEl>
                                        <p:attrNameLst>
                                          <p:attrName>style.visibility</p:attrName>
                                        </p:attrNameLst>
                                      </p:cBhvr>
                                      <p:to>
                                        <p:strVal val="visible"/>
                                      </p:to>
                                    </p:set>
                                    <p:anim calcmode="lin" valueType="num">
                                      <p:cBhvr additive="repl">
                                        <p:cTn id="7" dur="500" fill="hold"/>
                                        <p:tgtEl>
                                          <p:spTgt spid="15369"/>
                                        </p:tgtEl>
                                        <p:attrNameLst>
                                          <p:attrName>ppt_x</p:attrName>
                                        </p:attrNameLst>
                                      </p:cBhvr>
                                      <p:tavLst>
                                        <p:tav tm="100000">
                                          <p:val>
                                            <p:strVal val="0-#ppt_w/2"/>
                                          </p:val>
                                        </p:tav>
                                        <p:tav>
                                          <p:val>
                                            <p:strVal val="#ppt_x"/>
                                          </p:val>
                                        </p:tav>
                                      </p:tavLst>
                                    </p:anim>
                                    <p:anim calcmode="lin" valueType="num">
                                      <p:cBhvr additive="repl">
                                        <p:cTn id="8" dur="500" fill="hold"/>
                                        <p:tgtEl>
                                          <p:spTgt spid="15369"/>
                                        </p:tgtEl>
                                        <p:attrNameLst>
                                          <p:attrName>ppt_y</p:attrName>
                                        </p:attrNameLst>
                                      </p:cBhvr>
                                      <p:tavLst>
                                        <p:tav tm="100000">
                                          <p:val>
                                            <p:strVal val="1+#ppt_h/2"/>
                                          </p:val>
                                        </p:tav>
                                        <p:tav>
                                          <p:val>
                                            <p:strVal val="#ppt_y"/>
                                          </p:val>
                                        </p:tav>
                                      </p:tavLst>
                                    </p:anim>
                                  </p:childTnLst>
                                </p:cTn>
                              </p:par>
                              <p:par>
                                <p:cTn id="9" presetID="2" presetClass="entr" presetSubtype="12" fill="hold" nodeType="withEffect">
                                  <p:stCondLst>
                                    <p:cond delay="0"/>
                                  </p:stCondLst>
                                  <p:childTnLst>
                                    <p:set>
                                      <p:cBhvr additive="repl">
                                        <p:cTn id="10" dur="1" fill="hold">
                                          <p:stCondLst>
                                            <p:cond delay="0"/>
                                          </p:stCondLst>
                                        </p:cTn>
                                        <p:tgtEl>
                                          <p:spTgt spid="15364"/>
                                        </p:tgtEl>
                                        <p:attrNameLst>
                                          <p:attrName>style.visibility</p:attrName>
                                        </p:attrNameLst>
                                      </p:cBhvr>
                                      <p:to>
                                        <p:strVal val="visible"/>
                                      </p:to>
                                    </p:set>
                                    <p:anim calcmode="lin" valueType="num">
                                      <p:cBhvr additive="repl">
                                        <p:cTn id="11" dur="500" fill="hold"/>
                                        <p:tgtEl>
                                          <p:spTgt spid="15364"/>
                                        </p:tgtEl>
                                        <p:attrNameLst>
                                          <p:attrName>ppt_x</p:attrName>
                                        </p:attrNameLst>
                                      </p:cBhvr>
                                      <p:tavLst>
                                        <p:tav tm="100000">
                                          <p:val>
                                            <p:strVal val="0-#ppt_w/2"/>
                                          </p:val>
                                        </p:tav>
                                        <p:tav>
                                          <p:val>
                                            <p:strVal val="#ppt_x"/>
                                          </p:val>
                                        </p:tav>
                                      </p:tavLst>
                                    </p:anim>
                                    <p:anim calcmode="lin" valueType="num">
                                      <p:cBhvr additive="repl">
                                        <p:cTn id="12" dur="500" fill="hold"/>
                                        <p:tgtEl>
                                          <p:spTgt spid="15364"/>
                                        </p:tgtEl>
                                        <p:attrNameLst>
                                          <p:attrName>ppt_y</p:attrName>
                                        </p:attrNameLst>
                                      </p:cBhvr>
                                      <p:tavLst>
                                        <p:tav tm="100000">
                                          <p:val>
                                            <p:strVal val="1+#ppt_h/2"/>
                                          </p:val>
                                        </p:tav>
                                        <p:tav>
                                          <p:val>
                                            <p:strVal val="#ppt_y"/>
                                          </p:val>
                                        </p:tav>
                                      </p:tavLst>
                                    </p:anim>
                                  </p:childTnLst>
                                </p:cTn>
                              </p:par>
                              <p:par>
                                <p:cTn id="13" presetID="2" presetClass="entr" presetSubtype="12" fill="hold" nodeType="withEffect">
                                  <p:stCondLst>
                                    <p:cond delay="0"/>
                                  </p:stCondLst>
                                  <p:childTnLst>
                                    <p:set>
                                      <p:cBhvr additive="repl">
                                        <p:cTn id="14" dur="1" fill="hold">
                                          <p:stCondLst>
                                            <p:cond delay="0"/>
                                          </p:stCondLst>
                                        </p:cTn>
                                        <p:tgtEl>
                                          <p:spTgt spid="15379"/>
                                        </p:tgtEl>
                                        <p:attrNameLst>
                                          <p:attrName>style.visibility</p:attrName>
                                        </p:attrNameLst>
                                      </p:cBhvr>
                                      <p:to>
                                        <p:strVal val="visible"/>
                                      </p:to>
                                    </p:set>
                                    <p:anim calcmode="lin" valueType="num">
                                      <p:cBhvr additive="repl">
                                        <p:cTn id="15" dur="500" fill="hold"/>
                                        <p:tgtEl>
                                          <p:spTgt spid="15379"/>
                                        </p:tgtEl>
                                        <p:attrNameLst>
                                          <p:attrName>ppt_x</p:attrName>
                                        </p:attrNameLst>
                                      </p:cBhvr>
                                      <p:tavLst>
                                        <p:tav tm="100000">
                                          <p:val>
                                            <p:strVal val="0-#ppt_w/2"/>
                                          </p:val>
                                        </p:tav>
                                        <p:tav>
                                          <p:val>
                                            <p:strVal val="#ppt_x"/>
                                          </p:val>
                                        </p:tav>
                                      </p:tavLst>
                                    </p:anim>
                                    <p:anim calcmode="lin" valueType="num">
                                      <p:cBhvr additive="repl">
                                        <p:cTn id="16" dur="500" fill="hold"/>
                                        <p:tgtEl>
                                          <p:spTgt spid="15379"/>
                                        </p:tgtEl>
                                        <p:attrNameLst>
                                          <p:attrName>ppt_y</p:attrName>
                                        </p:attrNameLst>
                                      </p:cBhvr>
                                      <p:tavLst>
                                        <p:tav tm="100000">
                                          <p:val>
                                            <p:strVal val="1+#ppt_h/2"/>
                                          </p:val>
                                        </p:tav>
                                        <p:tav>
                                          <p:val>
                                            <p:strVal val="#ppt_y"/>
                                          </p:val>
                                        </p:tav>
                                      </p:tavLst>
                                    </p:anim>
                                  </p:childTnLst>
                                </p:cTn>
                              </p:par>
                              <p:par>
                                <p:cTn id="17" presetID="2" presetClass="entr" presetSubtype="12" fill="hold" nodeType="withEffect">
                                  <p:stCondLst>
                                    <p:cond delay="0"/>
                                  </p:stCondLst>
                                  <p:childTnLst>
                                    <p:set>
                                      <p:cBhvr additive="repl">
                                        <p:cTn id="18" dur="1" fill="hold">
                                          <p:stCondLst>
                                            <p:cond delay="0"/>
                                          </p:stCondLst>
                                        </p:cTn>
                                        <p:tgtEl>
                                          <p:spTgt spid="15363"/>
                                        </p:tgtEl>
                                        <p:attrNameLst>
                                          <p:attrName>style.visibility</p:attrName>
                                        </p:attrNameLst>
                                      </p:cBhvr>
                                      <p:to>
                                        <p:strVal val="visible"/>
                                      </p:to>
                                    </p:set>
                                    <p:anim calcmode="lin" valueType="num">
                                      <p:cBhvr additive="repl">
                                        <p:cTn id="19" dur="500" fill="hold"/>
                                        <p:tgtEl>
                                          <p:spTgt spid="15363"/>
                                        </p:tgtEl>
                                        <p:attrNameLst>
                                          <p:attrName>ppt_x</p:attrName>
                                        </p:attrNameLst>
                                      </p:cBhvr>
                                      <p:tavLst>
                                        <p:tav tm="100000">
                                          <p:val>
                                            <p:strVal val="0-#ppt_w/2"/>
                                          </p:val>
                                        </p:tav>
                                        <p:tav>
                                          <p:val>
                                            <p:strVal val="#ppt_x"/>
                                          </p:val>
                                        </p:tav>
                                      </p:tavLst>
                                    </p:anim>
                                    <p:anim calcmode="lin" valueType="num">
                                      <p:cBhvr additive="repl">
                                        <p:cTn id="20" dur="500" fill="hold"/>
                                        <p:tgtEl>
                                          <p:spTgt spid="15363"/>
                                        </p:tgtEl>
                                        <p:attrNameLst>
                                          <p:attrName>ppt_y</p:attrName>
                                        </p:attrNameLst>
                                      </p:cBhvr>
                                      <p:tavLst>
                                        <p:tav tm="100000">
                                          <p:val>
                                            <p:strVal val="1+#ppt_h/2"/>
                                          </p:val>
                                        </p:tav>
                                        <p:tav>
                                          <p:val>
                                            <p:strVal val="#ppt_y"/>
                                          </p:val>
                                        </p:tav>
                                      </p:tavLst>
                                    </p:anim>
                                  </p:childTnLst>
                                </p:cTn>
                              </p:par>
                              <p:par>
                                <p:cTn id="21" presetID="2" presetClass="entr" presetSubtype="12" fill="hold" nodeType="withEffect">
                                  <p:stCondLst>
                                    <p:cond delay="0"/>
                                  </p:stCondLst>
                                  <p:childTnLst>
                                    <p:set>
                                      <p:cBhvr additive="repl">
                                        <p:cTn id="22" dur="1" fill="hold">
                                          <p:stCondLst>
                                            <p:cond delay="0"/>
                                          </p:stCondLst>
                                        </p:cTn>
                                        <p:tgtEl>
                                          <p:spTgt spid="15380"/>
                                        </p:tgtEl>
                                        <p:attrNameLst>
                                          <p:attrName>style.visibility</p:attrName>
                                        </p:attrNameLst>
                                      </p:cBhvr>
                                      <p:to>
                                        <p:strVal val="visible"/>
                                      </p:to>
                                    </p:set>
                                    <p:anim calcmode="lin" valueType="num">
                                      <p:cBhvr additive="repl">
                                        <p:cTn id="23" dur="500" fill="hold"/>
                                        <p:tgtEl>
                                          <p:spTgt spid="15380"/>
                                        </p:tgtEl>
                                        <p:attrNameLst>
                                          <p:attrName>ppt_x</p:attrName>
                                        </p:attrNameLst>
                                      </p:cBhvr>
                                      <p:tavLst>
                                        <p:tav tm="100000">
                                          <p:val>
                                            <p:strVal val="0-#ppt_w/2"/>
                                          </p:val>
                                        </p:tav>
                                        <p:tav>
                                          <p:val>
                                            <p:strVal val="#ppt_x"/>
                                          </p:val>
                                        </p:tav>
                                      </p:tavLst>
                                    </p:anim>
                                    <p:anim calcmode="lin" valueType="num">
                                      <p:cBhvr additive="repl">
                                        <p:cTn id="24" dur="500" fill="hold"/>
                                        <p:tgtEl>
                                          <p:spTgt spid="15380"/>
                                        </p:tgtEl>
                                        <p:attrNameLst>
                                          <p:attrName>ppt_y</p:attrName>
                                        </p:attrNameLst>
                                      </p:cBhvr>
                                      <p:tavLst>
                                        <p:tav tm="100000">
                                          <p:val>
                                            <p:strVal val="1+#ppt_h/2"/>
                                          </p:val>
                                        </p:tav>
                                        <p:tav>
                                          <p:val>
                                            <p:strVal val="#ppt_y"/>
                                          </p:val>
                                        </p:tav>
                                      </p:tavLst>
                                    </p:anim>
                                  </p:childTnLst>
                                </p:cTn>
                              </p:par>
                              <p:par>
                                <p:cTn id="25" presetID="2" presetClass="entr" presetSubtype="12" fill="hold" nodeType="withEffect">
                                  <p:stCondLst>
                                    <p:cond delay="0"/>
                                  </p:stCondLst>
                                  <p:childTnLst>
                                    <p:set>
                                      <p:cBhvr additive="repl">
                                        <p:cTn id="26" dur="1" fill="hold">
                                          <p:stCondLst>
                                            <p:cond delay="0"/>
                                          </p:stCondLst>
                                        </p:cTn>
                                        <p:tgtEl>
                                          <p:spTgt spid="15362"/>
                                        </p:tgtEl>
                                        <p:attrNameLst>
                                          <p:attrName>style.visibility</p:attrName>
                                        </p:attrNameLst>
                                      </p:cBhvr>
                                      <p:to>
                                        <p:strVal val="visible"/>
                                      </p:to>
                                    </p:set>
                                    <p:anim calcmode="lin" valueType="num">
                                      <p:cBhvr additive="repl">
                                        <p:cTn id="27" dur="500" fill="hold"/>
                                        <p:tgtEl>
                                          <p:spTgt spid="15362"/>
                                        </p:tgtEl>
                                        <p:attrNameLst>
                                          <p:attrName>ppt_x</p:attrName>
                                        </p:attrNameLst>
                                      </p:cBhvr>
                                      <p:tavLst>
                                        <p:tav tm="100000">
                                          <p:val>
                                            <p:strVal val="0-#ppt_w/2"/>
                                          </p:val>
                                        </p:tav>
                                        <p:tav>
                                          <p:val>
                                            <p:strVal val="#ppt_x"/>
                                          </p:val>
                                        </p:tav>
                                      </p:tavLst>
                                    </p:anim>
                                    <p:anim calcmode="lin" valueType="num">
                                      <p:cBhvr additive="repl">
                                        <p:cTn id="28" dur="500" fill="hold"/>
                                        <p:tgtEl>
                                          <p:spTgt spid="15362"/>
                                        </p:tgtEl>
                                        <p:attrNameLst>
                                          <p:attrName>ppt_y</p:attrName>
                                        </p:attrNameLst>
                                      </p:cBhvr>
                                      <p:tavLst>
                                        <p:tav tm="100000">
                                          <p:val>
                                            <p:strVal val="1+#ppt_h/2"/>
                                          </p:val>
                                        </p:tav>
                                        <p:tav>
                                          <p:val>
                                            <p:strVal val="#ppt_y"/>
                                          </p:val>
                                        </p:tav>
                                      </p:tavLst>
                                    </p:anim>
                                  </p:childTnLst>
                                </p:cTn>
                              </p:par>
                              <p:par>
                                <p:cTn id="29" presetID="2" presetClass="entr" presetSubtype="12" fill="hold" nodeType="withEffect">
                                  <p:stCondLst>
                                    <p:cond delay="0"/>
                                  </p:stCondLst>
                                  <p:childTnLst>
                                    <p:set>
                                      <p:cBhvr additive="repl">
                                        <p:cTn id="30" dur="1" fill="hold">
                                          <p:stCondLst>
                                            <p:cond delay="0"/>
                                          </p:stCondLst>
                                        </p:cTn>
                                        <p:tgtEl>
                                          <p:spTgt spid="15381"/>
                                        </p:tgtEl>
                                        <p:attrNameLst>
                                          <p:attrName>style.visibility</p:attrName>
                                        </p:attrNameLst>
                                      </p:cBhvr>
                                      <p:to>
                                        <p:strVal val="visible"/>
                                      </p:to>
                                    </p:set>
                                    <p:anim calcmode="lin" valueType="num">
                                      <p:cBhvr additive="repl">
                                        <p:cTn id="31" dur="500" fill="hold"/>
                                        <p:tgtEl>
                                          <p:spTgt spid="15381"/>
                                        </p:tgtEl>
                                        <p:attrNameLst>
                                          <p:attrName>ppt_x</p:attrName>
                                        </p:attrNameLst>
                                      </p:cBhvr>
                                      <p:tavLst>
                                        <p:tav tm="100000">
                                          <p:val>
                                            <p:strVal val="0-#ppt_w/2"/>
                                          </p:val>
                                        </p:tav>
                                        <p:tav>
                                          <p:val>
                                            <p:strVal val="#ppt_x"/>
                                          </p:val>
                                        </p:tav>
                                      </p:tavLst>
                                    </p:anim>
                                    <p:anim calcmode="lin" valueType="num">
                                      <p:cBhvr additive="repl">
                                        <p:cTn id="32" dur="500" fill="hold"/>
                                        <p:tgtEl>
                                          <p:spTgt spid="15381"/>
                                        </p:tgtEl>
                                        <p:attrNameLst>
                                          <p:attrName>ppt_y</p:attrName>
                                        </p:attrNameLst>
                                      </p:cBhvr>
                                      <p:tavLst>
                                        <p:tav tm="100000">
                                          <p:val>
                                            <p:strVal val="1+#ppt_h/2"/>
                                          </p:val>
                                        </p:tav>
                                        <p:tav>
                                          <p:val>
                                            <p:strVal val="#ppt_y"/>
                                          </p:val>
                                        </p:tav>
                                      </p:tavLst>
                                    </p:anim>
                                  </p:childTnLst>
                                </p:cTn>
                              </p:par>
                              <p:par>
                                <p:cTn id="33" presetID="2" presetClass="entr" presetSubtype="12" fill="hold" nodeType="withEffect">
                                  <p:stCondLst>
                                    <p:cond delay="0"/>
                                  </p:stCondLst>
                                  <p:childTnLst>
                                    <p:set>
                                      <p:cBhvr additive="repl">
                                        <p:cTn id="34" dur="1" fill="hold">
                                          <p:stCondLst>
                                            <p:cond delay="0"/>
                                          </p:stCondLst>
                                        </p:cTn>
                                        <p:tgtEl>
                                          <p:spTgt spid="15361"/>
                                        </p:tgtEl>
                                        <p:attrNameLst>
                                          <p:attrName>style.visibility</p:attrName>
                                        </p:attrNameLst>
                                      </p:cBhvr>
                                      <p:to>
                                        <p:strVal val="visible"/>
                                      </p:to>
                                    </p:set>
                                    <p:anim calcmode="lin" valueType="num">
                                      <p:cBhvr additive="repl">
                                        <p:cTn id="35" dur="500" fill="hold"/>
                                        <p:tgtEl>
                                          <p:spTgt spid="15361"/>
                                        </p:tgtEl>
                                        <p:attrNameLst>
                                          <p:attrName>ppt_x</p:attrName>
                                        </p:attrNameLst>
                                      </p:cBhvr>
                                      <p:tavLst>
                                        <p:tav tm="100000">
                                          <p:val>
                                            <p:strVal val="0-#ppt_w/2"/>
                                          </p:val>
                                        </p:tav>
                                        <p:tav>
                                          <p:val>
                                            <p:strVal val="#ppt_x"/>
                                          </p:val>
                                        </p:tav>
                                      </p:tavLst>
                                    </p:anim>
                                    <p:anim calcmode="lin" valueType="num">
                                      <p:cBhvr additive="repl">
                                        <p:cTn id="36" dur="500" fill="hold"/>
                                        <p:tgtEl>
                                          <p:spTgt spid="15361"/>
                                        </p:tgtEl>
                                        <p:attrNameLst>
                                          <p:attrName>ppt_y</p:attrName>
                                        </p:attrNameLst>
                                      </p:cBhvr>
                                      <p:tavLst>
                                        <p:tav tm="100000">
                                          <p:val>
                                            <p:strVal val="1+#ppt_h/2"/>
                                          </p:val>
                                        </p:tav>
                                        <p:tav>
                                          <p:val>
                                            <p:strVal val="#ppt_y"/>
                                          </p:val>
                                        </p:tav>
                                      </p:tavLst>
                                    </p:anim>
                                  </p:childTnLst>
                                </p:cTn>
                              </p:par>
                              <p:par>
                                <p:cTn id="37" presetID="2" presetClass="entr" presetSubtype="12" fill="hold" nodeType="withEffect">
                                  <p:stCondLst>
                                    <p:cond delay="0"/>
                                  </p:stCondLst>
                                  <p:childTnLst>
                                    <p:set>
                                      <p:cBhvr additive="repl">
                                        <p:cTn id="38" dur="1" fill="hold">
                                          <p:stCondLst>
                                            <p:cond delay="0"/>
                                          </p:stCondLst>
                                        </p:cTn>
                                        <p:tgtEl>
                                          <p:spTgt spid="15373"/>
                                        </p:tgtEl>
                                        <p:attrNameLst>
                                          <p:attrName>style.visibility</p:attrName>
                                        </p:attrNameLst>
                                      </p:cBhvr>
                                      <p:to>
                                        <p:strVal val="visible"/>
                                      </p:to>
                                    </p:set>
                                    <p:anim calcmode="lin" valueType="num">
                                      <p:cBhvr additive="repl">
                                        <p:cTn id="39" dur="500" fill="hold"/>
                                        <p:tgtEl>
                                          <p:spTgt spid="15373"/>
                                        </p:tgtEl>
                                        <p:attrNameLst>
                                          <p:attrName>ppt_x</p:attrName>
                                        </p:attrNameLst>
                                      </p:cBhvr>
                                      <p:tavLst>
                                        <p:tav tm="100000">
                                          <p:val>
                                            <p:strVal val="0-#ppt_w/2"/>
                                          </p:val>
                                        </p:tav>
                                        <p:tav>
                                          <p:val>
                                            <p:strVal val="#ppt_x"/>
                                          </p:val>
                                        </p:tav>
                                      </p:tavLst>
                                    </p:anim>
                                    <p:anim calcmode="lin" valueType="num">
                                      <p:cBhvr additive="repl">
                                        <p:cTn id="40" dur="500" fill="hold"/>
                                        <p:tgtEl>
                                          <p:spTgt spid="15373"/>
                                        </p:tgtEl>
                                        <p:attrNameLst>
                                          <p:attrName>ppt_y</p:attrName>
                                        </p:attrNameLst>
                                      </p:cBhvr>
                                      <p:tavLst>
                                        <p:tav tm="100000">
                                          <p:val>
                                            <p:strVal val="1+#ppt_h/2"/>
                                          </p:val>
                                        </p:tav>
                                        <p:tav>
                                          <p:val>
                                            <p:strVal val="#ppt_y"/>
                                          </p:val>
                                        </p:tav>
                                      </p:tavLst>
                                    </p:anim>
                                  </p:childTnLst>
                                </p:cTn>
                              </p:par>
                              <p:par>
                                <p:cTn id="41" presetID="2" presetClass="entr" presetSubtype="12" fill="hold" nodeType="withEffect">
                                  <p:stCondLst>
                                    <p:cond delay="0"/>
                                  </p:stCondLst>
                                  <p:childTnLst>
                                    <p:set>
                                      <p:cBhvr additive="repl">
                                        <p:cTn id="42" dur="1" fill="hold">
                                          <p:stCondLst>
                                            <p:cond delay="0"/>
                                          </p:stCondLst>
                                        </p:cTn>
                                        <p:tgtEl>
                                          <p:spTgt spid="15375"/>
                                        </p:tgtEl>
                                        <p:attrNameLst>
                                          <p:attrName>style.visibility</p:attrName>
                                        </p:attrNameLst>
                                      </p:cBhvr>
                                      <p:to>
                                        <p:strVal val="visible"/>
                                      </p:to>
                                    </p:set>
                                    <p:anim calcmode="lin" valueType="num">
                                      <p:cBhvr additive="repl">
                                        <p:cTn id="43" dur="500" fill="hold"/>
                                        <p:tgtEl>
                                          <p:spTgt spid="15375"/>
                                        </p:tgtEl>
                                        <p:attrNameLst>
                                          <p:attrName>ppt_x</p:attrName>
                                        </p:attrNameLst>
                                      </p:cBhvr>
                                      <p:tavLst>
                                        <p:tav tm="100000">
                                          <p:val>
                                            <p:strVal val="0-#ppt_w/2"/>
                                          </p:val>
                                        </p:tav>
                                        <p:tav>
                                          <p:val>
                                            <p:strVal val="#ppt_x"/>
                                          </p:val>
                                        </p:tav>
                                      </p:tavLst>
                                    </p:anim>
                                    <p:anim calcmode="lin" valueType="num">
                                      <p:cBhvr additive="repl">
                                        <p:cTn id="44" dur="500" fill="hold"/>
                                        <p:tgtEl>
                                          <p:spTgt spid="15375"/>
                                        </p:tgtEl>
                                        <p:attrNameLst>
                                          <p:attrName>ppt_y</p:attrName>
                                        </p:attrNameLst>
                                      </p:cBhvr>
                                      <p:tavLst>
                                        <p:tav tm="100000">
                                          <p:val>
                                            <p:strVal val="1+#ppt_h/2"/>
                                          </p:val>
                                        </p:tav>
                                        <p:tav>
                                          <p:val>
                                            <p:strVal val="#ppt_y"/>
                                          </p:val>
                                        </p:tav>
                                      </p:tavLst>
                                    </p:anim>
                                  </p:childTnLst>
                                </p:cTn>
                              </p:par>
                              <p:par>
                                <p:cTn id="45" presetID="2" presetClass="entr" presetSubtype="12" fill="hold" nodeType="withEffect">
                                  <p:stCondLst>
                                    <p:cond delay="0"/>
                                  </p:stCondLst>
                                  <p:childTnLst>
                                    <p:set>
                                      <p:cBhvr additive="repl">
                                        <p:cTn id="46" dur="1" fill="hold">
                                          <p:stCondLst>
                                            <p:cond delay="0"/>
                                          </p:stCondLst>
                                        </p:cTn>
                                        <p:tgtEl>
                                          <p:spTgt spid="15370"/>
                                        </p:tgtEl>
                                        <p:attrNameLst>
                                          <p:attrName>style.visibility</p:attrName>
                                        </p:attrNameLst>
                                      </p:cBhvr>
                                      <p:to>
                                        <p:strVal val="visible"/>
                                      </p:to>
                                    </p:set>
                                    <p:anim calcmode="lin" valueType="num">
                                      <p:cBhvr additive="repl">
                                        <p:cTn id="47" dur="500" fill="hold"/>
                                        <p:tgtEl>
                                          <p:spTgt spid="15370"/>
                                        </p:tgtEl>
                                        <p:attrNameLst>
                                          <p:attrName>ppt_x</p:attrName>
                                        </p:attrNameLst>
                                      </p:cBhvr>
                                      <p:tavLst>
                                        <p:tav tm="100000">
                                          <p:val>
                                            <p:strVal val="0-#ppt_w/2"/>
                                          </p:val>
                                        </p:tav>
                                        <p:tav>
                                          <p:val>
                                            <p:strVal val="#ppt_x"/>
                                          </p:val>
                                        </p:tav>
                                      </p:tavLst>
                                    </p:anim>
                                    <p:anim calcmode="lin" valueType="num">
                                      <p:cBhvr additive="repl">
                                        <p:cTn id="48" dur="500" fill="hold"/>
                                        <p:tgtEl>
                                          <p:spTgt spid="15370"/>
                                        </p:tgtEl>
                                        <p:attrNameLst>
                                          <p:attrName>ppt_y</p:attrName>
                                        </p:attrNameLst>
                                      </p:cBhvr>
                                      <p:tavLst>
                                        <p:tav tm="100000">
                                          <p:val>
                                            <p:strVal val="1+#ppt_h/2"/>
                                          </p:val>
                                        </p:tav>
                                        <p:tav>
                                          <p:val>
                                            <p:strVal val="#ppt_y"/>
                                          </p:val>
                                        </p:tav>
                                      </p:tavLst>
                                    </p:anim>
                                  </p:childTnLst>
                                </p:cTn>
                              </p:par>
                              <p:par>
                                <p:cTn id="49" presetID="2" presetClass="entr" presetSubtype="12" fill="hold" nodeType="withEffect">
                                  <p:stCondLst>
                                    <p:cond delay="0"/>
                                  </p:stCondLst>
                                  <p:childTnLst>
                                    <p:set>
                                      <p:cBhvr additive="repl">
                                        <p:cTn id="50" dur="1" fill="hold">
                                          <p:stCondLst>
                                            <p:cond delay="0"/>
                                          </p:stCondLst>
                                        </p:cTn>
                                        <p:tgtEl>
                                          <p:spTgt spid="15377"/>
                                        </p:tgtEl>
                                        <p:attrNameLst>
                                          <p:attrName>style.visibility</p:attrName>
                                        </p:attrNameLst>
                                      </p:cBhvr>
                                      <p:to>
                                        <p:strVal val="visible"/>
                                      </p:to>
                                    </p:set>
                                    <p:anim calcmode="lin" valueType="num">
                                      <p:cBhvr additive="repl">
                                        <p:cTn id="51" dur="500" fill="hold"/>
                                        <p:tgtEl>
                                          <p:spTgt spid="15377"/>
                                        </p:tgtEl>
                                        <p:attrNameLst>
                                          <p:attrName>ppt_x</p:attrName>
                                        </p:attrNameLst>
                                      </p:cBhvr>
                                      <p:tavLst>
                                        <p:tav tm="100000">
                                          <p:val>
                                            <p:strVal val="0-#ppt_w/2"/>
                                          </p:val>
                                        </p:tav>
                                        <p:tav>
                                          <p:val>
                                            <p:strVal val="#ppt_x"/>
                                          </p:val>
                                        </p:tav>
                                      </p:tavLst>
                                    </p:anim>
                                    <p:anim calcmode="lin" valueType="num">
                                      <p:cBhvr additive="repl">
                                        <p:cTn id="52" dur="500" fill="hold"/>
                                        <p:tgtEl>
                                          <p:spTgt spid="15377"/>
                                        </p:tgtEl>
                                        <p:attrNameLst>
                                          <p:attrName>ppt_y</p:attrName>
                                        </p:attrNameLst>
                                      </p:cBhvr>
                                      <p:tavLst>
                                        <p:tav tm="100000">
                                          <p:val>
                                            <p:strVal val="1+#ppt_h/2"/>
                                          </p:val>
                                        </p:tav>
                                        <p:tav>
                                          <p:val>
                                            <p:strVal val="#ppt_y"/>
                                          </p:val>
                                        </p:tav>
                                      </p:tavLst>
                                    </p:anim>
                                  </p:childTnLst>
                                </p:cTn>
                              </p:par>
                              <p:par>
                                <p:cTn id="53" presetID="2" presetClass="entr" presetSubtype="6" fill="hold" nodeType="withEffect">
                                  <p:stCondLst>
                                    <p:cond delay="0"/>
                                  </p:stCondLst>
                                  <p:childTnLst>
                                    <p:set>
                                      <p:cBhvr additive="repl">
                                        <p:cTn id="54" dur="1" fill="hold">
                                          <p:stCondLst>
                                            <p:cond delay="0"/>
                                          </p:stCondLst>
                                        </p:cTn>
                                        <p:tgtEl>
                                          <p:spTgt spid="15371"/>
                                        </p:tgtEl>
                                        <p:attrNameLst>
                                          <p:attrName>style.visibility</p:attrName>
                                        </p:attrNameLst>
                                      </p:cBhvr>
                                      <p:to>
                                        <p:strVal val="visible"/>
                                      </p:to>
                                    </p:set>
                                    <p:anim calcmode="lin" valueType="num">
                                      <p:cBhvr additive="repl">
                                        <p:cTn id="55" dur="500" fill="hold"/>
                                        <p:tgtEl>
                                          <p:spTgt spid="15371"/>
                                        </p:tgtEl>
                                        <p:attrNameLst>
                                          <p:attrName>ppt_x</p:attrName>
                                        </p:attrNameLst>
                                      </p:cBhvr>
                                      <p:tavLst>
                                        <p:tav tm="100000">
                                          <p:val>
                                            <p:strVal val="1+#ppt_w/2"/>
                                          </p:val>
                                        </p:tav>
                                        <p:tav>
                                          <p:val>
                                            <p:strVal val="#ppt_x"/>
                                          </p:val>
                                        </p:tav>
                                      </p:tavLst>
                                    </p:anim>
                                    <p:anim calcmode="lin" valueType="num">
                                      <p:cBhvr additive="repl">
                                        <p:cTn id="56" dur="500" fill="hold"/>
                                        <p:tgtEl>
                                          <p:spTgt spid="15371"/>
                                        </p:tgtEl>
                                        <p:attrNameLst>
                                          <p:attrName>ppt_y</p:attrName>
                                        </p:attrNameLst>
                                      </p:cBhvr>
                                      <p:tavLst>
                                        <p:tav tm="100000">
                                          <p:val>
                                            <p:strVal val="1+#ppt_h/2"/>
                                          </p:val>
                                        </p:tav>
                                        <p:tav>
                                          <p:val>
                                            <p:strVal val="#ppt_y"/>
                                          </p:val>
                                        </p:tav>
                                      </p:tavLst>
                                    </p:anim>
                                  </p:childTnLst>
                                </p:cTn>
                              </p:par>
                              <p:par>
                                <p:cTn id="57" presetID="2" presetClass="entr" presetSubtype="6" fill="hold" nodeType="withEffect">
                                  <p:stCondLst>
                                    <p:cond delay="0"/>
                                  </p:stCondLst>
                                  <p:childTnLst>
                                    <p:set>
                                      <p:cBhvr additive="repl">
                                        <p:cTn id="58" dur="1" fill="hold">
                                          <p:stCondLst>
                                            <p:cond delay="0"/>
                                          </p:stCondLst>
                                        </p:cTn>
                                        <p:tgtEl>
                                          <p:spTgt spid="15365"/>
                                        </p:tgtEl>
                                        <p:attrNameLst>
                                          <p:attrName>style.visibility</p:attrName>
                                        </p:attrNameLst>
                                      </p:cBhvr>
                                      <p:to>
                                        <p:strVal val="visible"/>
                                      </p:to>
                                    </p:set>
                                    <p:anim calcmode="lin" valueType="num">
                                      <p:cBhvr additive="repl">
                                        <p:cTn id="59" dur="500" fill="hold"/>
                                        <p:tgtEl>
                                          <p:spTgt spid="15365"/>
                                        </p:tgtEl>
                                        <p:attrNameLst>
                                          <p:attrName>ppt_x</p:attrName>
                                        </p:attrNameLst>
                                      </p:cBhvr>
                                      <p:tavLst>
                                        <p:tav tm="100000">
                                          <p:val>
                                            <p:strVal val="1+#ppt_w/2"/>
                                          </p:val>
                                        </p:tav>
                                        <p:tav>
                                          <p:val>
                                            <p:strVal val="#ppt_x"/>
                                          </p:val>
                                        </p:tav>
                                      </p:tavLst>
                                    </p:anim>
                                    <p:anim calcmode="lin" valueType="num">
                                      <p:cBhvr additive="repl">
                                        <p:cTn id="60" dur="500" fill="hold"/>
                                        <p:tgtEl>
                                          <p:spTgt spid="15365"/>
                                        </p:tgtEl>
                                        <p:attrNameLst>
                                          <p:attrName>ppt_y</p:attrName>
                                        </p:attrNameLst>
                                      </p:cBhvr>
                                      <p:tavLst>
                                        <p:tav tm="100000">
                                          <p:val>
                                            <p:strVal val="1+#ppt_h/2"/>
                                          </p:val>
                                        </p:tav>
                                        <p:tav>
                                          <p:val>
                                            <p:strVal val="#ppt_y"/>
                                          </p:val>
                                        </p:tav>
                                      </p:tavLst>
                                    </p:anim>
                                  </p:childTnLst>
                                </p:cTn>
                              </p:par>
                              <p:par>
                                <p:cTn id="61" presetID="2" presetClass="entr" presetSubtype="6" fill="hold" nodeType="withEffect">
                                  <p:stCondLst>
                                    <p:cond delay="0"/>
                                  </p:stCondLst>
                                  <p:childTnLst>
                                    <p:set>
                                      <p:cBhvr additive="repl">
                                        <p:cTn id="62" dur="1" fill="hold">
                                          <p:stCondLst>
                                            <p:cond delay="0"/>
                                          </p:stCondLst>
                                        </p:cTn>
                                        <p:tgtEl>
                                          <p:spTgt spid="15372"/>
                                        </p:tgtEl>
                                        <p:attrNameLst>
                                          <p:attrName>style.visibility</p:attrName>
                                        </p:attrNameLst>
                                      </p:cBhvr>
                                      <p:to>
                                        <p:strVal val="visible"/>
                                      </p:to>
                                    </p:set>
                                    <p:anim calcmode="lin" valueType="num">
                                      <p:cBhvr additive="repl">
                                        <p:cTn id="63" dur="500" fill="hold"/>
                                        <p:tgtEl>
                                          <p:spTgt spid="15372"/>
                                        </p:tgtEl>
                                        <p:attrNameLst>
                                          <p:attrName>ppt_x</p:attrName>
                                        </p:attrNameLst>
                                      </p:cBhvr>
                                      <p:tavLst>
                                        <p:tav tm="100000">
                                          <p:val>
                                            <p:strVal val="1+#ppt_w/2"/>
                                          </p:val>
                                        </p:tav>
                                        <p:tav>
                                          <p:val>
                                            <p:strVal val="#ppt_x"/>
                                          </p:val>
                                        </p:tav>
                                      </p:tavLst>
                                    </p:anim>
                                    <p:anim calcmode="lin" valueType="num">
                                      <p:cBhvr additive="repl">
                                        <p:cTn id="64" dur="500" fill="hold"/>
                                        <p:tgtEl>
                                          <p:spTgt spid="15372"/>
                                        </p:tgtEl>
                                        <p:attrNameLst>
                                          <p:attrName>ppt_y</p:attrName>
                                        </p:attrNameLst>
                                      </p:cBhvr>
                                      <p:tavLst>
                                        <p:tav tm="100000">
                                          <p:val>
                                            <p:strVal val="1+#ppt_h/2"/>
                                          </p:val>
                                        </p:tav>
                                        <p:tav>
                                          <p:val>
                                            <p:strVal val="#ppt_y"/>
                                          </p:val>
                                        </p:tav>
                                      </p:tavLst>
                                    </p:anim>
                                  </p:childTnLst>
                                </p:cTn>
                              </p:par>
                              <p:par>
                                <p:cTn id="65" presetID="2" presetClass="entr" presetSubtype="6" fill="hold" nodeType="withEffect">
                                  <p:stCondLst>
                                    <p:cond delay="0"/>
                                  </p:stCondLst>
                                  <p:childTnLst>
                                    <p:set>
                                      <p:cBhvr additive="repl">
                                        <p:cTn id="66" dur="1" fill="hold">
                                          <p:stCondLst>
                                            <p:cond delay="0"/>
                                          </p:stCondLst>
                                        </p:cTn>
                                        <p:tgtEl>
                                          <p:spTgt spid="15366"/>
                                        </p:tgtEl>
                                        <p:attrNameLst>
                                          <p:attrName>style.visibility</p:attrName>
                                        </p:attrNameLst>
                                      </p:cBhvr>
                                      <p:to>
                                        <p:strVal val="visible"/>
                                      </p:to>
                                    </p:set>
                                    <p:anim calcmode="lin" valueType="num">
                                      <p:cBhvr additive="repl">
                                        <p:cTn id="67" dur="500" fill="hold"/>
                                        <p:tgtEl>
                                          <p:spTgt spid="15366"/>
                                        </p:tgtEl>
                                        <p:attrNameLst>
                                          <p:attrName>ppt_x</p:attrName>
                                        </p:attrNameLst>
                                      </p:cBhvr>
                                      <p:tavLst>
                                        <p:tav tm="100000">
                                          <p:val>
                                            <p:strVal val="1+#ppt_w/2"/>
                                          </p:val>
                                        </p:tav>
                                        <p:tav>
                                          <p:val>
                                            <p:strVal val="#ppt_x"/>
                                          </p:val>
                                        </p:tav>
                                      </p:tavLst>
                                    </p:anim>
                                    <p:anim calcmode="lin" valueType="num">
                                      <p:cBhvr additive="repl">
                                        <p:cTn id="68" dur="500" fill="hold"/>
                                        <p:tgtEl>
                                          <p:spTgt spid="15366"/>
                                        </p:tgtEl>
                                        <p:attrNameLst>
                                          <p:attrName>ppt_y</p:attrName>
                                        </p:attrNameLst>
                                      </p:cBhvr>
                                      <p:tavLst>
                                        <p:tav tm="100000">
                                          <p:val>
                                            <p:strVal val="1+#ppt_h/2"/>
                                          </p:val>
                                        </p:tav>
                                        <p:tav>
                                          <p:val>
                                            <p:strVal val="#ppt_y"/>
                                          </p:val>
                                        </p:tav>
                                      </p:tavLst>
                                    </p:anim>
                                  </p:childTnLst>
                                </p:cTn>
                              </p:par>
                              <p:par>
                                <p:cTn id="69" presetID="2" presetClass="entr" presetSubtype="6" fill="hold" nodeType="withEffect">
                                  <p:stCondLst>
                                    <p:cond delay="0"/>
                                  </p:stCondLst>
                                  <p:childTnLst>
                                    <p:set>
                                      <p:cBhvr additive="repl">
                                        <p:cTn id="70" dur="1" fill="hold">
                                          <p:stCondLst>
                                            <p:cond delay="0"/>
                                          </p:stCondLst>
                                        </p:cTn>
                                        <p:tgtEl>
                                          <p:spTgt spid="15374"/>
                                        </p:tgtEl>
                                        <p:attrNameLst>
                                          <p:attrName>style.visibility</p:attrName>
                                        </p:attrNameLst>
                                      </p:cBhvr>
                                      <p:to>
                                        <p:strVal val="visible"/>
                                      </p:to>
                                    </p:set>
                                    <p:anim calcmode="lin" valueType="num">
                                      <p:cBhvr additive="repl">
                                        <p:cTn id="71" dur="500" fill="hold"/>
                                        <p:tgtEl>
                                          <p:spTgt spid="15374"/>
                                        </p:tgtEl>
                                        <p:attrNameLst>
                                          <p:attrName>ppt_x</p:attrName>
                                        </p:attrNameLst>
                                      </p:cBhvr>
                                      <p:tavLst>
                                        <p:tav tm="100000">
                                          <p:val>
                                            <p:strVal val="1+#ppt_w/2"/>
                                          </p:val>
                                        </p:tav>
                                        <p:tav>
                                          <p:val>
                                            <p:strVal val="#ppt_x"/>
                                          </p:val>
                                        </p:tav>
                                      </p:tavLst>
                                    </p:anim>
                                    <p:anim calcmode="lin" valueType="num">
                                      <p:cBhvr additive="repl">
                                        <p:cTn id="72" dur="500" fill="hold"/>
                                        <p:tgtEl>
                                          <p:spTgt spid="15374"/>
                                        </p:tgtEl>
                                        <p:attrNameLst>
                                          <p:attrName>ppt_y</p:attrName>
                                        </p:attrNameLst>
                                      </p:cBhvr>
                                      <p:tavLst>
                                        <p:tav tm="100000">
                                          <p:val>
                                            <p:strVal val="1+#ppt_h/2"/>
                                          </p:val>
                                        </p:tav>
                                        <p:tav>
                                          <p:val>
                                            <p:strVal val="#ppt_y"/>
                                          </p:val>
                                        </p:tav>
                                      </p:tavLst>
                                    </p:anim>
                                  </p:childTnLst>
                                </p:cTn>
                              </p:par>
                              <p:par>
                                <p:cTn id="73" presetID="2" presetClass="entr" presetSubtype="6" fill="hold" nodeType="withEffect">
                                  <p:stCondLst>
                                    <p:cond delay="0"/>
                                  </p:stCondLst>
                                  <p:childTnLst>
                                    <p:set>
                                      <p:cBhvr additive="repl">
                                        <p:cTn id="74" dur="1" fill="hold">
                                          <p:stCondLst>
                                            <p:cond delay="0"/>
                                          </p:stCondLst>
                                        </p:cTn>
                                        <p:tgtEl>
                                          <p:spTgt spid="15367"/>
                                        </p:tgtEl>
                                        <p:attrNameLst>
                                          <p:attrName>style.visibility</p:attrName>
                                        </p:attrNameLst>
                                      </p:cBhvr>
                                      <p:to>
                                        <p:strVal val="visible"/>
                                      </p:to>
                                    </p:set>
                                    <p:anim calcmode="lin" valueType="num">
                                      <p:cBhvr additive="repl">
                                        <p:cTn id="75" dur="500" fill="hold"/>
                                        <p:tgtEl>
                                          <p:spTgt spid="15367"/>
                                        </p:tgtEl>
                                        <p:attrNameLst>
                                          <p:attrName>ppt_x</p:attrName>
                                        </p:attrNameLst>
                                      </p:cBhvr>
                                      <p:tavLst>
                                        <p:tav tm="100000">
                                          <p:val>
                                            <p:strVal val="1+#ppt_w/2"/>
                                          </p:val>
                                        </p:tav>
                                        <p:tav>
                                          <p:val>
                                            <p:strVal val="#ppt_x"/>
                                          </p:val>
                                        </p:tav>
                                      </p:tavLst>
                                    </p:anim>
                                    <p:anim calcmode="lin" valueType="num">
                                      <p:cBhvr additive="repl">
                                        <p:cTn id="76" dur="500" fill="hold"/>
                                        <p:tgtEl>
                                          <p:spTgt spid="15367"/>
                                        </p:tgtEl>
                                        <p:attrNameLst>
                                          <p:attrName>ppt_y</p:attrName>
                                        </p:attrNameLst>
                                      </p:cBhvr>
                                      <p:tavLst>
                                        <p:tav tm="100000">
                                          <p:val>
                                            <p:strVal val="1+#ppt_h/2"/>
                                          </p:val>
                                        </p:tav>
                                        <p:tav>
                                          <p:val>
                                            <p:strVal val="#ppt_y"/>
                                          </p:val>
                                        </p:tav>
                                      </p:tavLst>
                                    </p:anim>
                                  </p:childTnLst>
                                </p:cTn>
                              </p:par>
                              <p:par>
                                <p:cTn id="77" presetID="2" presetClass="entr" presetSubtype="6" fill="hold" nodeType="withEffect">
                                  <p:stCondLst>
                                    <p:cond delay="0"/>
                                  </p:stCondLst>
                                  <p:childTnLst>
                                    <p:set>
                                      <p:cBhvr additive="repl">
                                        <p:cTn id="78" dur="1" fill="hold">
                                          <p:stCondLst>
                                            <p:cond delay="0"/>
                                          </p:stCondLst>
                                        </p:cTn>
                                        <p:tgtEl>
                                          <p:spTgt spid="15376"/>
                                        </p:tgtEl>
                                        <p:attrNameLst>
                                          <p:attrName>style.visibility</p:attrName>
                                        </p:attrNameLst>
                                      </p:cBhvr>
                                      <p:to>
                                        <p:strVal val="visible"/>
                                      </p:to>
                                    </p:set>
                                    <p:anim calcmode="lin" valueType="num">
                                      <p:cBhvr additive="repl">
                                        <p:cTn id="79" dur="500" fill="hold"/>
                                        <p:tgtEl>
                                          <p:spTgt spid="15376"/>
                                        </p:tgtEl>
                                        <p:attrNameLst>
                                          <p:attrName>ppt_x</p:attrName>
                                        </p:attrNameLst>
                                      </p:cBhvr>
                                      <p:tavLst>
                                        <p:tav tm="100000">
                                          <p:val>
                                            <p:strVal val="1+#ppt_w/2"/>
                                          </p:val>
                                        </p:tav>
                                        <p:tav>
                                          <p:val>
                                            <p:strVal val="#ppt_x"/>
                                          </p:val>
                                        </p:tav>
                                      </p:tavLst>
                                    </p:anim>
                                    <p:anim calcmode="lin" valueType="num">
                                      <p:cBhvr additive="repl">
                                        <p:cTn id="80" dur="500" fill="hold"/>
                                        <p:tgtEl>
                                          <p:spTgt spid="15376"/>
                                        </p:tgtEl>
                                        <p:attrNameLst>
                                          <p:attrName>ppt_y</p:attrName>
                                        </p:attrNameLst>
                                      </p:cBhvr>
                                      <p:tavLst>
                                        <p:tav tm="100000">
                                          <p:val>
                                            <p:strVal val="1+#ppt_h/2"/>
                                          </p:val>
                                        </p:tav>
                                        <p:tav>
                                          <p:val>
                                            <p:strVal val="#ppt_y"/>
                                          </p:val>
                                        </p:tav>
                                      </p:tavLst>
                                    </p:anim>
                                  </p:childTnLst>
                                </p:cTn>
                              </p:par>
                              <p:par>
                                <p:cTn id="81" presetID="2" presetClass="entr" presetSubtype="6" fill="hold" nodeType="withEffect">
                                  <p:stCondLst>
                                    <p:cond delay="0"/>
                                  </p:stCondLst>
                                  <p:childTnLst>
                                    <p:set>
                                      <p:cBhvr additive="repl">
                                        <p:cTn id="82" dur="1" fill="hold">
                                          <p:stCondLst>
                                            <p:cond delay="0"/>
                                          </p:stCondLst>
                                        </p:cTn>
                                        <p:tgtEl>
                                          <p:spTgt spid="15386"/>
                                        </p:tgtEl>
                                        <p:attrNameLst>
                                          <p:attrName>style.visibility</p:attrName>
                                        </p:attrNameLst>
                                      </p:cBhvr>
                                      <p:to>
                                        <p:strVal val="visible"/>
                                      </p:to>
                                    </p:set>
                                    <p:anim calcmode="lin" valueType="num">
                                      <p:cBhvr additive="repl">
                                        <p:cTn id="83" dur="500" fill="hold"/>
                                        <p:tgtEl>
                                          <p:spTgt spid="15386"/>
                                        </p:tgtEl>
                                        <p:attrNameLst>
                                          <p:attrName>ppt_x</p:attrName>
                                        </p:attrNameLst>
                                      </p:cBhvr>
                                      <p:tavLst>
                                        <p:tav tm="100000">
                                          <p:val>
                                            <p:strVal val="1+#ppt_w/2"/>
                                          </p:val>
                                        </p:tav>
                                        <p:tav>
                                          <p:val>
                                            <p:strVal val="#ppt_x"/>
                                          </p:val>
                                        </p:tav>
                                      </p:tavLst>
                                    </p:anim>
                                    <p:anim calcmode="lin" valueType="num">
                                      <p:cBhvr additive="repl">
                                        <p:cTn id="84" dur="500" fill="hold"/>
                                        <p:tgtEl>
                                          <p:spTgt spid="15386"/>
                                        </p:tgtEl>
                                        <p:attrNameLst>
                                          <p:attrName>ppt_y</p:attrName>
                                        </p:attrNameLst>
                                      </p:cBhvr>
                                      <p:tavLst>
                                        <p:tav tm="100000">
                                          <p:val>
                                            <p:strVal val="1+#ppt_h/2"/>
                                          </p:val>
                                        </p:tav>
                                        <p:tav>
                                          <p:val>
                                            <p:strVal val="#ppt_y"/>
                                          </p:val>
                                        </p:tav>
                                      </p:tavLst>
                                    </p:anim>
                                  </p:childTnLst>
                                </p:cTn>
                              </p:par>
                              <p:par>
                                <p:cTn id="85" presetID="2" presetClass="entr" presetSubtype="6" fill="hold" nodeType="withEffect">
                                  <p:stCondLst>
                                    <p:cond delay="0"/>
                                  </p:stCondLst>
                                  <p:childTnLst>
                                    <p:set>
                                      <p:cBhvr additive="repl">
                                        <p:cTn id="86" dur="1" fill="hold">
                                          <p:stCondLst>
                                            <p:cond delay="0"/>
                                          </p:stCondLst>
                                        </p:cTn>
                                        <p:tgtEl>
                                          <p:spTgt spid="15382"/>
                                        </p:tgtEl>
                                        <p:attrNameLst>
                                          <p:attrName>style.visibility</p:attrName>
                                        </p:attrNameLst>
                                      </p:cBhvr>
                                      <p:to>
                                        <p:strVal val="visible"/>
                                      </p:to>
                                    </p:set>
                                    <p:anim calcmode="lin" valueType="num">
                                      <p:cBhvr additive="repl">
                                        <p:cTn id="87" dur="500" fill="hold"/>
                                        <p:tgtEl>
                                          <p:spTgt spid="15382"/>
                                        </p:tgtEl>
                                        <p:attrNameLst>
                                          <p:attrName>ppt_x</p:attrName>
                                        </p:attrNameLst>
                                      </p:cBhvr>
                                      <p:tavLst>
                                        <p:tav tm="100000">
                                          <p:val>
                                            <p:strVal val="1+#ppt_w/2"/>
                                          </p:val>
                                        </p:tav>
                                        <p:tav>
                                          <p:val>
                                            <p:strVal val="#ppt_x"/>
                                          </p:val>
                                        </p:tav>
                                      </p:tavLst>
                                    </p:anim>
                                    <p:anim calcmode="lin" valueType="num">
                                      <p:cBhvr additive="repl">
                                        <p:cTn id="88" dur="500" fill="hold"/>
                                        <p:tgtEl>
                                          <p:spTgt spid="15382"/>
                                        </p:tgtEl>
                                        <p:attrNameLst>
                                          <p:attrName>ppt_y</p:attrName>
                                        </p:attrNameLst>
                                      </p:cBhvr>
                                      <p:tavLst>
                                        <p:tav tm="100000">
                                          <p:val>
                                            <p:strVal val="1+#ppt_h/2"/>
                                          </p:val>
                                        </p:tav>
                                        <p:tav>
                                          <p:val>
                                            <p:strVal val="#ppt_y"/>
                                          </p:val>
                                        </p:tav>
                                      </p:tavLst>
                                    </p:anim>
                                  </p:childTnLst>
                                </p:cTn>
                              </p:par>
                              <p:par>
                                <p:cTn id="89" presetID="2" presetClass="entr" presetSubtype="6" fill="hold" nodeType="withEffect">
                                  <p:stCondLst>
                                    <p:cond delay="0"/>
                                  </p:stCondLst>
                                  <p:childTnLst>
                                    <p:set>
                                      <p:cBhvr additive="repl">
                                        <p:cTn id="90" dur="1" fill="hold">
                                          <p:stCondLst>
                                            <p:cond delay="0"/>
                                          </p:stCondLst>
                                        </p:cTn>
                                        <p:tgtEl>
                                          <p:spTgt spid="15383"/>
                                        </p:tgtEl>
                                        <p:attrNameLst>
                                          <p:attrName>style.visibility</p:attrName>
                                        </p:attrNameLst>
                                      </p:cBhvr>
                                      <p:to>
                                        <p:strVal val="visible"/>
                                      </p:to>
                                    </p:set>
                                    <p:anim calcmode="lin" valueType="num">
                                      <p:cBhvr additive="repl">
                                        <p:cTn id="91" dur="500" fill="hold"/>
                                        <p:tgtEl>
                                          <p:spTgt spid="15383"/>
                                        </p:tgtEl>
                                        <p:attrNameLst>
                                          <p:attrName>ppt_x</p:attrName>
                                        </p:attrNameLst>
                                      </p:cBhvr>
                                      <p:tavLst>
                                        <p:tav tm="100000">
                                          <p:val>
                                            <p:strVal val="1+#ppt_w/2"/>
                                          </p:val>
                                        </p:tav>
                                        <p:tav>
                                          <p:val>
                                            <p:strVal val="#ppt_x"/>
                                          </p:val>
                                        </p:tav>
                                      </p:tavLst>
                                    </p:anim>
                                    <p:anim calcmode="lin" valueType="num">
                                      <p:cBhvr additive="repl">
                                        <p:cTn id="92" dur="500" fill="hold"/>
                                        <p:tgtEl>
                                          <p:spTgt spid="15383"/>
                                        </p:tgtEl>
                                        <p:attrNameLst>
                                          <p:attrName>ppt_y</p:attrName>
                                        </p:attrNameLst>
                                      </p:cBhvr>
                                      <p:tavLst>
                                        <p:tav tm="100000">
                                          <p:val>
                                            <p:strVal val="1+#ppt_h/2"/>
                                          </p:val>
                                        </p:tav>
                                        <p:tav>
                                          <p:val>
                                            <p:strVal val="#ppt_y"/>
                                          </p:val>
                                        </p:tav>
                                      </p:tavLst>
                                    </p:anim>
                                  </p:childTnLst>
                                </p:cTn>
                              </p:par>
                              <p:par>
                                <p:cTn id="93" presetID="2" presetClass="entr" presetSubtype="6" fill="hold" nodeType="withEffect">
                                  <p:stCondLst>
                                    <p:cond delay="0"/>
                                  </p:stCondLst>
                                  <p:childTnLst>
                                    <p:set>
                                      <p:cBhvr additive="repl">
                                        <p:cTn id="94" dur="1" fill="hold">
                                          <p:stCondLst>
                                            <p:cond delay="0"/>
                                          </p:stCondLst>
                                        </p:cTn>
                                        <p:tgtEl>
                                          <p:spTgt spid="15384"/>
                                        </p:tgtEl>
                                        <p:attrNameLst>
                                          <p:attrName>style.visibility</p:attrName>
                                        </p:attrNameLst>
                                      </p:cBhvr>
                                      <p:to>
                                        <p:strVal val="visible"/>
                                      </p:to>
                                    </p:set>
                                    <p:anim calcmode="lin" valueType="num">
                                      <p:cBhvr additive="repl">
                                        <p:cTn id="95" dur="500" fill="hold"/>
                                        <p:tgtEl>
                                          <p:spTgt spid="15384"/>
                                        </p:tgtEl>
                                        <p:attrNameLst>
                                          <p:attrName>ppt_x</p:attrName>
                                        </p:attrNameLst>
                                      </p:cBhvr>
                                      <p:tavLst>
                                        <p:tav tm="100000">
                                          <p:val>
                                            <p:strVal val="1+#ppt_w/2"/>
                                          </p:val>
                                        </p:tav>
                                        <p:tav>
                                          <p:val>
                                            <p:strVal val="#ppt_x"/>
                                          </p:val>
                                        </p:tav>
                                      </p:tavLst>
                                    </p:anim>
                                    <p:anim calcmode="lin" valueType="num">
                                      <p:cBhvr additive="repl">
                                        <p:cTn id="96" dur="500" fill="hold"/>
                                        <p:tgtEl>
                                          <p:spTgt spid="15384"/>
                                        </p:tgtEl>
                                        <p:attrNameLst>
                                          <p:attrName>ppt_y</p:attrName>
                                        </p:attrNameLst>
                                      </p:cBhvr>
                                      <p:tavLst>
                                        <p:tav tm="100000">
                                          <p:val>
                                            <p:strVal val="1+#ppt_h/2"/>
                                          </p:val>
                                        </p:tav>
                                        <p:tav>
                                          <p:val>
                                            <p:strVal val="#ppt_y"/>
                                          </p:val>
                                        </p:tav>
                                      </p:tavLst>
                                    </p:anim>
                                  </p:childTnLst>
                                </p:cTn>
                              </p:par>
                              <p:par>
                                <p:cTn id="97" presetID="2" presetClass="entr" presetSubtype="6" fill="hold" nodeType="withEffect">
                                  <p:stCondLst>
                                    <p:cond delay="0"/>
                                  </p:stCondLst>
                                  <p:childTnLst>
                                    <p:set>
                                      <p:cBhvr additive="repl">
                                        <p:cTn id="98" dur="1" fill="hold">
                                          <p:stCondLst>
                                            <p:cond delay="0"/>
                                          </p:stCondLst>
                                        </p:cTn>
                                        <p:tgtEl>
                                          <p:spTgt spid="15385"/>
                                        </p:tgtEl>
                                        <p:attrNameLst>
                                          <p:attrName>style.visibility</p:attrName>
                                        </p:attrNameLst>
                                      </p:cBhvr>
                                      <p:to>
                                        <p:strVal val="visible"/>
                                      </p:to>
                                    </p:set>
                                    <p:anim calcmode="lin" valueType="num">
                                      <p:cBhvr additive="repl">
                                        <p:cTn id="99" dur="500" fill="hold"/>
                                        <p:tgtEl>
                                          <p:spTgt spid="15385"/>
                                        </p:tgtEl>
                                        <p:attrNameLst>
                                          <p:attrName>ppt_x</p:attrName>
                                        </p:attrNameLst>
                                      </p:cBhvr>
                                      <p:tavLst>
                                        <p:tav tm="100000">
                                          <p:val>
                                            <p:strVal val="1+#ppt_w/2"/>
                                          </p:val>
                                        </p:tav>
                                        <p:tav>
                                          <p:val>
                                            <p:strVal val="#ppt_x"/>
                                          </p:val>
                                        </p:tav>
                                      </p:tavLst>
                                    </p:anim>
                                    <p:anim calcmode="lin" valueType="num">
                                      <p:cBhvr additive="repl">
                                        <p:cTn id="100" dur="500" fill="hold"/>
                                        <p:tgtEl>
                                          <p:spTgt spid="15385"/>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Georgia"/>
        <a:cs typeface="Georgia"/>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Georgia"/>
        <a:cs typeface="Georgia"/>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Georgia"/>
        <a:cs typeface="Georgia"/>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Georgia"/>
        <a:cs typeface="Georgia"/>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Georgia"/>
        <a:cs typeface="Georgia"/>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827</Words>
  <Application>Microsoft Office PowerPoint</Application>
  <PresentationFormat>On-screen Show (16:9)</PresentationFormat>
  <Paragraphs>166</Paragraphs>
  <Slides>10</Slides>
  <Notes>10</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10</vt:i4>
      </vt:variant>
    </vt:vector>
  </HeadingPairs>
  <TitlesOfParts>
    <vt:vector size="24" baseType="lpstr">
      <vt:lpstr>Arial</vt:lpstr>
      <vt:lpstr>Microsoft YaHei</vt:lpstr>
      <vt:lpstr>Georgia</vt:lpstr>
      <vt:lpstr>Times New Roman</vt:lpstr>
      <vt:lpstr>Lucida Sans Unicode</vt:lpstr>
      <vt:lpstr>Lato</vt:lpstr>
      <vt:lpstr>Lato Black</vt:lpstr>
      <vt:lpstr>Calibri</vt:lpstr>
      <vt:lpstr>Open Sans</vt:lpstr>
      <vt:lpstr>Office Theme</vt:lpstr>
      <vt:lpstr>1_Office Theme</vt:lpstr>
      <vt:lpstr>2_Office Theme</vt:lpstr>
      <vt:lpstr>3_Office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Mustatea, Alexandra</dc:creator>
  <cp:lastModifiedBy>Bogdan Pop</cp:lastModifiedBy>
  <cp:revision>12</cp:revision>
  <cp:lastPrinted>1601-01-01T00:00:00Z</cp:lastPrinted>
  <dcterms:created xsi:type="dcterms:W3CDTF">1601-01-01T00:00:00Z</dcterms:created>
  <dcterms:modified xsi:type="dcterms:W3CDTF">2018-04-16T09:29:46Z</dcterms:modified>
</cp:coreProperties>
</file>